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abef52ec7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bf24cb488470d"/>
  </p:sldMasterIdLst>
  <p:sldIdLst>
    <p:sldId xmlns:r="http://schemas.openxmlformats.org/officeDocument/2006/relationships" id="256" r:id="R8c3ba7a8b3004fa3"/>
    <p:sldId xmlns:r="http://schemas.openxmlformats.org/officeDocument/2006/relationships" id="257" r:id="R45b7dbda0d6b4382"/>
    <p:sldId xmlns:r="http://schemas.openxmlformats.org/officeDocument/2006/relationships" id="258" r:id="Rb8941a1d34ea4155"/>
    <p:sldId xmlns:r="http://schemas.openxmlformats.org/officeDocument/2006/relationships" id="259" r:id="R7c2881867ab54622"/>
    <p:sldId xmlns:r="http://schemas.openxmlformats.org/officeDocument/2006/relationships" id="260" r:id="Rbfa415fd7c3144f2"/>
    <p:sldId xmlns:r="http://schemas.openxmlformats.org/officeDocument/2006/relationships" id="261" r:id="R403fa9f22dcb4833"/>
    <p:sldId xmlns:r="http://schemas.openxmlformats.org/officeDocument/2006/relationships" id="262" r:id="R78e3329d591f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bf24cb488470d" /><Relationship Type="http://schemas.openxmlformats.org/officeDocument/2006/relationships/slide" Target="/ppt/slides/slide1.xml" Id="R8c3ba7a8b3004fa3" /><Relationship Type="http://schemas.openxmlformats.org/officeDocument/2006/relationships/slide" Target="/ppt/slides/slide2.xml" Id="R45b7dbda0d6b4382" /><Relationship Type="http://schemas.openxmlformats.org/officeDocument/2006/relationships/slide" Target="/ppt/slides/slide3.xml" Id="Rb8941a1d34ea4155" /><Relationship Type="http://schemas.openxmlformats.org/officeDocument/2006/relationships/slide" Target="/ppt/slides/slide4.xml" Id="R7c2881867ab54622" /><Relationship Type="http://schemas.openxmlformats.org/officeDocument/2006/relationships/slide" Target="/ppt/slides/slide5.xml" Id="Rbfa415fd7c3144f2" /><Relationship Type="http://schemas.openxmlformats.org/officeDocument/2006/relationships/slide" Target="/ppt/slides/slide6.xml" Id="R403fa9f22dcb4833" /><Relationship Type="http://schemas.openxmlformats.org/officeDocument/2006/relationships/slide" Target="/ppt/slides/slide7.xml" Id="R78e3329d591f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0241133cd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6da33c1a4a0d" /><Relationship Type="http://schemas.openxmlformats.org/officeDocument/2006/relationships/theme" Target="/ppt/slideMasters/theme/theme1.xml" Id="R3739c67d9fbe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96da33c1a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44ff4d9b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c537b3985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2186cbde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8f7081eb8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d065eea7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5b8afa479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c66be3de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