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1cd4d6a26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ac502a3b84e15"/>
  </p:sldMasterIdLst>
  <p:sldIdLst>
    <p:sldId xmlns:r="http://schemas.openxmlformats.org/officeDocument/2006/relationships" id="256" r:id="Ra7bb7b8798874870"/>
    <p:sldId xmlns:r="http://schemas.openxmlformats.org/officeDocument/2006/relationships" id="257" r:id="R18ac909e58894130"/>
    <p:sldId xmlns:r="http://schemas.openxmlformats.org/officeDocument/2006/relationships" id="258" r:id="R3ce80719e470421e"/>
    <p:sldId xmlns:r="http://schemas.openxmlformats.org/officeDocument/2006/relationships" id="259" r:id="R233f314a399a466e"/>
    <p:sldId xmlns:r="http://schemas.openxmlformats.org/officeDocument/2006/relationships" id="260" r:id="R679c0a89ef4c470e"/>
    <p:sldId xmlns:r="http://schemas.openxmlformats.org/officeDocument/2006/relationships" id="261" r:id="Refc38a91da954539"/>
    <p:sldId xmlns:r="http://schemas.openxmlformats.org/officeDocument/2006/relationships" id="262" r:id="R43e7dea72da0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ac502a3b84e15" /><Relationship Type="http://schemas.openxmlformats.org/officeDocument/2006/relationships/slide" Target="/ppt/slides/slide1.xml" Id="Ra7bb7b8798874870" /><Relationship Type="http://schemas.openxmlformats.org/officeDocument/2006/relationships/slide" Target="/ppt/slides/slide2.xml" Id="R18ac909e58894130" /><Relationship Type="http://schemas.openxmlformats.org/officeDocument/2006/relationships/slide" Target="/ppt/slides/slide3.xml" Id="R3ce80719e470421e" /><Relationship Type="http://schemas.openxmlformats.org/officeDocument/2006/relationships/slide" Target="/ppt/slides/slide4.xml" Id="R233f314a399a466e" /><Relationship Type="http://schemas.openxmlformats.org/officeDocument/2006/relationships/slide" Target="/ppt/slides/slide5.xml" Id="R679c0a89ef4c470e" /><Relationship Type="http://schemas.openxmlformats.org/officeDocument/2006/relationships/slide" Target="/ppt/slides/slide6.xml" Id="Refc38a91da954539" /><Relationship Type="http://schemas.openxmlformats.org/officeDocument/2006/relationships/slide" Target="/ppt/slides/slide7.xml" Id="R43e7dea72da0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80bda1382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dc82d87c94fa4" /><Relationship Type="http://schemas.openxmlformats.org/officeDocument/2006/relationships/theme" Target="/ppt/slideMasters/theme/theme1.xml" Id="Re5018793211c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dc82d87c9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bc92c5a26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3abf37cb8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c30b4c97c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8837727dc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bdaed0b8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cb3bfe38641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14c9d0eb3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208 221 524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208 132 582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207 921 213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1 868 275 657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2 081 979 407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931 030 981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