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7c229a9d6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59f6550c84ac7"/>
  </p:sldMasterIdLst>
  <p:sldIdLst>
    <p:sldId xmlns:r="http://schemas.openxmlformats.org/officeDocument/2006/relationships" id="256" r:id="Rdeced5ecb1584a0b"/>
    <p:sldId xmlns:r="http://schemas.openxmlformats.org/officeDocument/2006/relationships" id="257" r:id="Rebadb68b965f49f0"/>
    <p:sldId xmlns:r="http://schemas.openxmlformats.org/officeDocument/2006/relationships" id="258" r:id="R85ec9dabc0764180"/>
    <p:sldId xmlns:r="http://schemas.openxmlformats.org/officeDocument/2006/relationships" id="259" r:id="R82c89130b8a44a8c"/>
    <p:sldId xmlns:r="http://schemas.openxmlformats.org/officeDocument/2006/relationships" id="260" r:id="Rd33f0b260f1046fc"/>
    <p:sldId xmlns:r="http://schemas.openxmlformats.org/officeDocument/2006/relationships" id="261" r:id="R8538810ee5ec4a11"/>
    <p:sldId xmlns:r="http://schemas.openxmlformats.org/officeDocument/2006/relationships" id="262" r:id="R80bf6d1fca54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59f6550c84ac7" /><Relationship Type="http://schemas.openxmlformats.org/officeDocument/2006/relationships/slide" Target="/ppt/slides/slide1.xml" Id="Rdeced5ecb1584a0b" /><Relationship Type="http://schemas.openxmlformats.org/officeDocument/2006/relationships/slide" Target="/ppt/slides/slide2.xml" Id="Rebadb68b965f49f0" /><Relationship Type="http://schemas.openxmlformats.org/officeDocument/2006/relationships/slide" Target="/ppt/slides/slide3.xml" Id="R85ec9dabc0764180" /><Relationship Type="http://schemas.openxmlformats.org/officeDocument/2006/relationships/slide" Target="/ppt/slides/slide4.xml" Id="R82c89130b8a44a8c" /><Relationship Type="http://schemas.openxmlformats.org/officeDocument/2006/relationships/slide" Target="/ppt/slides/slide5.xml" Id="Rd33f0b260f1046fc" /><Relationship Type="http://schemas.openxmlformats.org/officeDocument/2006/relationships/slide" Target="/ppt/slides/slide6.xml" Id="R8538810ee5ec4a11" /><Relationship Type="http://schemas.openxmlformats.org/officeDocument/2006/relationships/slide" Target="/ppt/slides/slide7.xml" Id="R80bf6d1fca54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49a5ab8aa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ff0b11b34c08" /><Relationship Type="http://schemas.openxmlformats.org/officeDocument/2006/relationships/theme" Target="/ppt/slideMasters/theme/theme1.xml" Id="R8a2c5134a5dc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4ff0b11b3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dd5f4813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affe469f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5fcc72b8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824b453f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526b10b3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e92b1ebb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8f1c8b0b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