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2ba58d5d704b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18c287757546cd"/>
  </p:sldMasterIdLst>
  <p:sldIdLst>
    <p:sldId xmlns:r="http://schemas.openxmlformats.org/officeDocument/2006/relationships" id="256" r:id="R1a554f6e22d54f40"/>
    <p:sldId xmlns:r="http://schemas.openxmlformats.org/officeDocument/2006/relationships" id="257" r:id="R26f36e3ca41e478f"/>
    <p:sldId xmlns:r="http://schemas.openxmlformats.org/officeDocument/2006/relationships" id="258" r:id="R69299a0bbb264008"/>
    <p:sldId xmlns:r="http://schemas.openxmlformats.org/officeDocument/2006/relationships" id="259" r:id="R061d1d93e3284acf"/>
    <p:sldId xmlns:r="http://schemas.openxmlformats.org/officeDocument/2006/relationships" id="260" r:id="Rcd1cedd01fa44fb0"/>
    <p:sldId xmlns:r="http://schemas.openxmlformats.org/officeDocument/2006/relationships" id="261" r:id="R74e14e017f24488e"/>
    <p:sldId xmlns:r="http://schemas.openxmlformats.org/officeDocument/2006/relationships" id="262" r:id="Rf039cb7da6ef41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18c287757546cd" /><Relationship Type="http://schemas.openxmlformats.org/officeDocument/2006/relationships/slide" Target="/ppt/slides/slide1.xml" Id="R1a554f6e22d54f40" /><Relationship Type="http://schemas.openxmlformats.org/officeDocument/2006/relationships/slide" Target="/ppt/slides/slide2.xml" Id="R26f36e3ca41e478f" /><Relationship Type="http://schemas.openxmlformats.org/officeDocument/2006/relationships/slide" Target="/ppt/slides/slide3.xml" Id="R69299a0bbb264008" /><Relationship Type="http://schemas.openxmlformats.org/officeDocument/2006/relationships/slide" Target="/ppt/slides/slide4.xml" Id="R061d1d93e3284acf" /><Relationship Type="http://schemas.openxmlformats.org/officeDocument/2006/relationships/slide" Target="/ppt/slides/slide5.xml" Id="Rcd1cedd01fa44fb0" /><Relationship Type="http://schemas.openxmlformats.org/officeDocument/2006/relationships/slide" Target="/ppt/slides/slide6.xml" Id="R74e14e017f24488e" /><Relationship Type="http://schemas.openxmlformats.org/officeDocument/2006/relationships/slide" Target="/ppt/slides/slide7.xml" Id="Rf039cb7da6ef41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af015175c744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d00803d01400a" /><Relationship Type="http://schemas.openxmlformats.org/officeDocument/2006/relationships/theme" Target="/ppt/slideMasters/theme/theme1.xml" Id="R7422359d72ee45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9d00803d0140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76e310f2e47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2a47155254f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b2e650f394c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58c99342844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81ce49b7341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50993c70746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ac46b8c114c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TAURUS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TAURUS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TAURUS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TAURUS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TAURUS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TAURUS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216 958 268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214 207 836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215 066 026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6 990 092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108 348 606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TAURUS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TIKAL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PIMPUS 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STARSHIP INVESTMENTS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ALLORA AS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HETIJA INVEST AS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SARASWATI AS  –  10,7 %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TAURUS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931 031 686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TAURUS</a:t>
            </a:r>
          </a:p>
        </p:txBody>
      </p:sp>
    </p:spTree>
  </p:cSld>
  <p:clrMapOvr>
    <a:masterClrMapping xmlns:a="http://schemas.openxmlformats.org/drawingml/2006/main"/>
  </p:clrMapOvr>
</p:sld>
</file>