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dd06b97e987404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76eb729336642c8"/>
  </p:sldMasterIdLst>
  <p:sldIdLst>
    <p:sldId xmlns:r="http://schemas.openxmlformats.org/officeDocument/2006/relationships" id="256" r:id="R7df54b94860b4ce2"/>
    <p:sldId xmlns:r="http://schemas.openxmlformats.org/officeDocument/2006/relationships" id="257" r:id="R94d35d0df8634e46"/>
    <p:sldId xmlns:r="http://schemas.openxmlformats.org/officeDocument/2006/relationships" id="258" r:id="R2d20b4cfa3354c21"/>
    <p:sldId xmlns:r="http://schemas.openxmlformats.org/officeDocument/2006/relationships" id="259" r:id="R3b692108c5e0445f"/>
    <p:sldId xmlns:r="http://schemas.openxmlformats.org/officeDocument/2006/relationships" id="260" r:id="R3cb9361633e345b8"/>
    <p:sldId xmlns:r="http://schemas.openxmlformats.org/officeDocument/2006/relationships" id="261" r:id="Rdcf05fb5daa74395"/>
    <p:sldId xmlns:r="http://schemas.openxmlformats.org/officeDocument/2006/relationships" id="262" r:id="R40db8a6b0f0f404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6eb729336642c8" /><Relationship Type="http://schemas.openxmlformats.org/officeDocument/2006/relationships/slide" Target="/ppt/slides/slide1.xml" Id="R7df54b94860b4ce2" /><Relationship Type="http://schemas.openxmlformats.org/officeDocument/2006/relationships/slide" Target="/ppt/slides/slide2.xml" Id="R94d35d0df8634e46" /><Relationship Type="http://schemas.openxmlformats.org/officeDocument/2006/relationships/slide" Target="/ppt/slides/slide3.xml" Id="R2d20b4cfa3354c21" /><Relationship Type="http://schemas.openxmlformats.org/officeDocument/2006/relationships/slide" Target="/ppt/slides/slide4.xml" Id="R3b692108c5e0445f" /><Relationship Type="http://schemas.openxmlformats.org/officeDocument/2006/relationships/slide" Target="/ppt/slides/slide5.xml" Id="R3cb9361633e345b8" /><Relationship Type="http://schemas.openxmlformats.org/officeDocument/2006/relationships/slide" Target="/ppt/slides/slide6.xml" Id="Rdcf05fb5daa74395" /><Relationship Type="http://schemas.openxmlformats.org/officeDocument/2006/relationships/slide" Target="/ppt/slides/slide7.xml" Id="R40db8a6b0f0f404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68426932ef485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e83237d2d74ff6" /><Relationship Type="http://schemas.openxmlformats.org/officeDocument/2006/relationships/theme" Target="/ppt/slideMasters/theme/theme1.xml" Id="R6fd18780503c452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6e83237d2d74ff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8112fbf51346a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7230a73b7c424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066fcdaca24bd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64854f02cf4bc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f17ec7f02745b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1551161b37432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1ea4dc21744ab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 URANUS HOLDING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URANUS HOLDING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URANUS HOLDING ble etablert [år] og holder til i Lysaker.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URANUS HOLDING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URANUS HOLDING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URANUS HOLDING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44 524 064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44 353 939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45 167 514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86 438 917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86 997 534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URANUS HOLDING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THOMAS GERNER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HAKI HOLDING AS  –  19,0 %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GERNER HARALD HENRIK  –  17,0 %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GERNER KITTY CHRISTIANE  –  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THOMAS GERNER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GERNER HARALD HENRIK  –  3,0 %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URANUS HOLDING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Strandveien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931 031 775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URANUS HOLDING</a:t>
            </a:r>
          </a:p>
        </p:txBody>
      </p:sp>
    </p:spTree>
  </p:cSld>
  <p:clrMapOvr>
    <a:masterClrMapping xmlns:a="http://schemas.openxmlformats.org/drawingml/2006/main"/>
  </p:clrMapOvr>
</p:sld>
</file>