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87684790f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2ef32f7a942d0"/>
  </p:sldMasterIdLst>
  <p:sldIdLst>
    <p:sldId xmlns:r="http://schemas.openxmlformats.org/officeDocument/2006/relationships" id="256" r:id="Rb2c54ea44e9e4722"/>
    <p:sldId xmlns:r="http://schemas.openxmlformats.org/officeDocument/2006/relationships" id="257" r:id="Rff75fffe768d4a7f"/>
    <p:sldId xmlns:r="http://schemas.openxmlformats.org/officeDocument/2006/relationships" id="258" r:id="R66b97584b55149b7"/>
    <p:sldId xmlns:r="http://schemas.openxmlformats.org/officeDocument/2006/relationships" id="259" r:id="R93e5d9887bed44db"/>
    <p:sldId xmlns:r="http://schemas.openxmlformats.org/officeDocument/2006/relationships" id="260" r:id="Rdc4aa81233844a46"/>
    <p:sldId xmlns:r="http://schemas.openxmlformats.org/officeDocument/2006/relationships" id="261" r:id="R9591e7d74c3648d2"/>
    <p:sldId xmlns:r="http://schemas.openxmlformats.org/officeDocument/2006/relationships" id="262" r:id="R683ea66d43c7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ef32f7a942d0" /><Relationship Type="http://schemas.openxmlformats.org/officeDocument/2006/relationships/slide" Target="/ppt/slides/slide1.xml" Id="Rb2c54ea44e9e4722" /><Relationship Type="http://schemas.openxmlformats.org/officeDocument/2006/relationships/slide" Target="/ppt/slides/slide2.xml" Id="Rff75fffe768d4a7f" /><Relationship Type="http://schemas.openxmlformats.org/officeDocument/2006/relationships/slide" Target="/ppt/slides/slide3.xml" Id="R66b97584b55149b7" /><Relationship Type="http://schemas.openxmlformats.org/officeDocument/2006/relationships/slide" Target="/ppt/slides/slide4.xml" Id="R93e5d9887bed44db" /><Relationship Type="http://schemas.openxmlformats.org/officeDocument/2006/relationships/slide" Target="/ppt/slides/slide5.xml" Id="Rdc4aa81233844a46" /><Relationship Type="http://schemas.openxmlformats.org/officeDocument/2006/relationships/slide" Target="/ppt/slides/slide6.xml" Id="R9591e7d74c3648d2" /><Relationship Type="http://schemas.openxmlformats.org/officeDocument/2006/relationships/slide" Target="/ppt/slides/slide7.xml" Id="R683ea66d43c7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ef5124437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e84b6b41417c" /><Relationship Type="http://schemas.openxmlformats.org/officeDocument/2006/relationships/theme" Target="/ppt/slideMasters/theme/theme1.xml" Id="R6521766103ec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4e84b6b41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370d0014c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b399b27b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9008f5c1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4cdbdd6b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25eda08d1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defcaf97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6d37c5c3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1 731 295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JHL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NADIA ELISABETH DEVECI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IRENE BOLSET MOEN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KRISTINA JANSDOTTER BRUNBÄCK VISTI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JANNIKE ÅSBØ FITJE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MATRE BIRKENES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931 055 356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