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d34148a04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3574e0f3947f3"/>
  </p:sldMasterIdLst>
  <p:sldIdLst>
    <p:sldId xmlns:r="http://schemas.openxmlformats.org/officeDocument/2006/relationships" id="256" r:id="R08947f92049a47d4"/>
    <p:sldId xmlns:r="http://schemas.openxmlformats.org/officeDocument/2006/relationships" id="257" r:id="R48ce57a178e8475e"/>
    <p:sldId xmlns:r="http://schemas.openxmlformats.org/officeDocument/2006/relationships" id="258" r:id="R592d02b35fbc4622"/>
    <p:sldId xmlns:r="http://schemas.openxmlformats.org/officeDocument/2006/relationships" id="259" r:id="R06b4c5f5d96d42be"/>
    <p:sldId xmlns:r="http://schemas.openxmlformats.org/officeDocument/2006/relationships" id="260" r:id="Rf9dbb6ceb5f4467f"/>
    <p:sldId xmlns:r="http://schemas.openxmlformats.org/officeDocument/2006/relationships" id="261" r:id="Rb4ae3c8cc0534aa6"/>
    <p:sldId xmlns:r="http://schemas.openxmlformats.org/officeDocument/2006/relationships" id="262" r:id="R6ffd1739c0de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3574e0f3947f3" /><Relationship Type="http://schemas.openxmlformats.org/officeDocument/2006/relationships/slide" Target="/ppt/slides/slide1.xml" Id="R08947f92049a47d4" /><Relationship Type="http://schemas.openxmlformats.org/officeDocument/2006/relationships/slide" Target="/ppt/slides/slide2.xml" Id="R48ce57a178e8475e" /><Relationship Type="http://schemas.openxmlformats.org/officeDocument/2006/relationships/slide" Target="/ppt/slides/slide3.xml" Id="R592d02b35fbc4622" /><Relationship Type="http://schemas.openxmlformats.org/officeDocument/2006/relationships/slide" Target="/ppt/slides/slide4.xml" Id="R06b4c5f5d96d42be" /><Relationship Type="http://schemas.openxmlformats.org/officeDocument/2006/relationships/slide" Target="/ppt/slides/slide5.xml" Id="Rf9dbb6ceb5f4467f" /><Relationship Type="http://schemas.openxmlformats.org/officeDocument/2006/relationships/slide" Target="/ppt/slides/slide6.xml" Id="Rb4ae3c8cc0534aa6" /><Relationship Type="http://schemas.openxmlformats.org/officeDocument/2006/relationships/slide" Target="/ppt/slides/slide7.xml" Id="R6ffd1739c0de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771413a3c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3c6518204878" /><Relationship Type="http://schemas.openxmlformats.org/officeDocument/2006/relationships/theme" Target="/ppt/slideMasters/theme/theme1.xml" Id="Rac93db7c30d2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f3c651820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50fc5538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398e1186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2d1f0251f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1ff2126b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80baad14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b7e22340c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203e0f5e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CETUS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130 012 000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468 837 000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520 765 000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931 061 194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