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5654d0b73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a9f24ec0343e8"/>
  </p:sldMasterIdLst>
  <p:sldIdLst>
    <p:sldId xmlns:r="http://schemas.openxmlformats.org/officeDocument/2006/relationships" id="256" r:id="Rcbf298b2afb04750"/>
    <p:sldId xmlns:r="http://schemas.openxmlformats.org/officeDocument/2006/relationships" id="257" r:id="R63be443ab57a4ec0"/>
    <p:sldId xmlns:r="http://schemas.openxmlformats.org/officeDocument/2006/relationships" id="258" r:id="R4a3eac43b37341aa"/>
    <p:sldId xmlns:r="http://schemas.openxmlformats.org/officeDocument/2006/relationships" id="259" r:id="R8687a91929c14681"/>
    <p:sldId xmlns:r="http://schemas.openxmlformats.org/officeDocument/2006/relationships" id="260" r:id="R938546cb07764e21"/>
    <p:sldId xmlns:r="http://schemas.openxmlformats.org/officeDocument/2006/relationships" id="261" r:id="R333aabf3cc4d4609"/>
    <p:sldId xmlns:r="http://schemas.openxmlformats.org/officeDocument/2006/relationships" id="262" r:id="R92f47272e58b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a9f24ec0343e8" /><Relationship Type="http://schemas.openxmlformats.org/officeDocument/2006/relationships/slide" Target="/ppt/slides/slide1.xml" Id="Rcbf298b2afb04750" /><Relationship Type="http://schemas.openxmlformats.org/officeDocument/2006/relationships/slide" Target="/ppt/slides/slide2.xml" Id="R63be443ab57a4ec0" /><Relationship Type="http://schemas.openxmlformats.org/officeDocument/2006/relationships/slide" Target="/ppt/slides/slide3.xml" Id="R4a3eac43b37341aa" /><Relationship Type="http://schemas.openxmlformats.org/officeDocument/2006/relationships/slide" Target="/ppt/slides/slide4.xml" Id="R8687a91929c14681" /><Relationship Type="http://schemas.openxmlformats.org/officeDocument/2006/relationships/slide" Target="/ppt/slides/slide5.xml" Id="R938546cb07764e21" /><Relationship Type="http://schemas.openxmlformats.org/officeDocument/2006/relationships/slide" Target="/ppt/slides/slide6.xml" Id="R333aabf3cc4d4609" /><Relationship Type="http://schemas.openxmlformats.org/officeDocument/2006/relationships/slide" Target="/ppt/slides/slide7.xml" Id="R92f47272e58b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beded4ce5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27aa2a71a4aaf" /><Relationship Type="http://schemas.openxmlformats.org/officeDocument/2006/relationships/theme" Target="/ppt/slideMasters/theme/theme1.xml" Id="R7b5a10f00e9149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27aa2a71a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58e0e68d8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6752f94a1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ab6c89c9e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cb16411ff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098cf918f4b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53088967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420372c64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LANKALOITTE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LANKALOITTE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LANKALOITTE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LANKALOITTE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LANKALOITTE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LANKALOITTE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2 448 557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2 520 607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LANKALOITTE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ØYE GRIMSTAD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LANKALOITTE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gate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931 065 254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LANKALOITTE AS</a:t>
            </a:r>
          </a:p>
        </p:txBody>
      </p:sp>
    </p:spTree>
  </p:cSld>
  <p:clrMapOvr>
    <a:masterClrMapping xmlns:a="http://schemas.openxmlformats.org/drawingml/2006/main"/>
  </p:clrMapOvr>
</p:sld>
</file>