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65cc86429447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6ba1fa002a4f4c"/>
  </p:sldMasterIdLst>
  <p:sldIdLst>
    <p:sldId xmlns:r="http://schemas.openxmlformats.org/officeDocument/2006/relationships" id="256" r:id="Ra6aa7f3920404650"/>
    <p:sldId xmlns:r="http://schemas.openxmlformats.org/officeDocument/2006/relationships" id="257" r:id="R8b2598c28feb4293"/>
    <p:sldId xmlns:r="http://schemas.openxmlformats.org/officeDocument/2006/relationships" id="258" r:id="Rda71e179cff642d7"/>
    <p:sldId xmlns:r="http://schemas.openxmlformats.org/officeDocument/2006/relationships" id="259" r:id="Rbe5e469a30d64046"/>
    <p:sldId xmlns:r="http://schemas.openxmlformats.org/officeDocument/2006/relationships" id="260" r:id="Rcbec3d6409324402"/>
    <p:sldId xmlns:r="http://schemas.openxmlformats.org/officeDocument/2006/relationships" id="261" r:id="Rc227299b704c41e0"/>
    <p:sldId xmlns:r="http://schemas.openxmlformats.org/officeDocument/2006/relationships" id="262" r:id="R975dd01bee4845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6ba1fa002a4f4c" /><Relationship Type="http://schemas.openxmlformats.org/officeDocument/2006/relationships/slide" Target="/ppt/slides/slide1.xml" Id="Ra6aa7f3920404650" /><Relationship Type="http://schemas.openxmlformats.org/officeDocument/2006/relationships/slide" Target="/ppt/slides/slide2.xml" Id="R8b2598c28feb4293" /><Relationship Type="http://schemas.openxmlformats.org/officeDocument/2006/relationships/slide" Target="/ppt/slides/slide3.xml" Id="Rda71e179cff642d7" /><Relationship Type="http://schemas.openxmlformats.org/officeDocument/2006/relationships/slide" Target="/ppt/slides/slide4.xml" Id="Rbe5e469a30d64046" /><Relationship Type="http://schemas.openxmlformats.org/officeDocument/2006/relationships/slide" Target="/ppt/slides/slide5.xml" Id="Rcbec3d6409324402" /><Relationship Type="http://schemas.openxmlformats.org/officeDocument/2006/relationships/slide" Target="/ppt/slides/slide6.xml" Id="Rc227299b704c41e0" /><Relationship Type="http://schemas.openxmlformats.org/officeDocument/2006/relationships/slide" Target="/ppt/slides/slide7.xml" Id="R975dd01bee4845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76684dc5444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448da667e4a9c" /><Relationship Type="http://schemas.openxmlformats.org/officeDocument/2006/relationships/theme" Target="/ppt/slideMasters/theme/theme1.xml" Id="R7b5baae757d34a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5448da667e4a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8e32819a34d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1de631b8941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c66f4f28844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bba31ae4349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b59560a3f4c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2622f619b4a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16af8624946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KTOMYHRE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KTOMYHRE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KTOMYHRE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KTOMYHRE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KTOMYHRE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KTOMYHRE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−177 185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1 772 737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2 001 201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3 112 533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KTOMYHRE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MYHRE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MYHRE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MYHRE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KTOMYHRE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Omkjøringsvegen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931 065 785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KTOMYHRE AS</a:t>
            </a:r>
          </a:p>
        </p:txBody>
      </p:sp>
    </p:spTree>
  </p:cSld>
  <p:clrMapOvr>
    <a:masterClrMapping xmlns:a="http://schemas.openxmlformats.org/drawingml/2006/main"/>
  </p:clrMapOvr>
</p:sld>
</file>