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539010bb66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980be5a494487"/>
  </p:sldMasterIdLst>
  <p:sldIdLst>
    <p:sldId xmlns:r="http://schemas.openxmlformats.org/officeDocument/2006/relationships" id="256" r:id="Rfe3041671809415a"/>
    <p:sldId xmlns:r="http://schemas.openxmlformats.org/officeDocument/2006/relationships" id="257" r:id="R068ba667cb55423a"/>
    <p:sldId xmlns:r="http://schemas.openxmlformats.org/officeDocument/2006/relationships" id="258" r:id="R41a595d26ccb404c"/>
    <p:sldId xmlns:r="http://schemas.openxmlformats.org/officeDocument/2006/relationships" id="259" r:id="R1dff3a1824d142ab"/>
    <p:sldId xmlns:r="http://schemas.openxmlformats.org/officeDocument/2006/relationships" id="260" r:id="R6a98a71b555f4a70"/>
    <p:sldId xmlns:r="http://schemas.openxmlformats.org/officeDocument/2006/relationships" id="261" r:id="R5599c5326fcb4ea6"/>
    <p:sldId xmlns:r="http://schemas.openxmlformats.org/officeDocument/2006/relationships" id="262" r:id="R27854b18f19f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980be5a494487" /><Relationship Type="http://schemas.openxmlformats.org/officeDocument/2006/relationships/slide" Target="/ppt/slides/slide1.xml" Id="Rfe3041671809415a" /><Relationship Type="http://schemas.openxmlformats.org/officeDocument/2006/relationships/slide" Target="/ppt/slides/slide2.xml" Id="R068ba667cb55423a" /><Relationship Type="http://schemas.openxmlformats.org/officeDocument/2006/relationships/slide" Target="/ppt/slides/slide3.xml" Id="R41a595d26ccb404c" /><Relationship Type="http://schemas.openxmlformats.org/officeDocument/2006/relationships/slide" Target="/ppt/slides/slide4.xml" Id="R1dff3a1824d142ab" /><Relationship Type="http://schemas.openxmlformats.org/officeDocument/2006/relationships/slide" Target="/ppt/slides/slide5.xml" Id="R6a98a71b555f4a70" /><Relationship Type="http://schemas.openxmlformats.org/officeDocument/2006/relationships/slide" Target="/ppt/slides/slide6.xml" Id="R5599c5326fcb4ea6" /><Relationship Type="http://schemas.openxmlformats.org/officeDocument/2006/relationships/slide" Target="/ppt/slides/slide7.xml" Id="R27854b18f19f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b5bec937c45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696a6cab8424d" /><Relationship Type="http://schemas.openxmlformats.org/officeDocument/2006/relationships/theme" Target="/ppt/slideMasters/theme/theme1.xml" Id="R6db0891550a8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696a6cab842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fd7ac6153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9f1196818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f51f5b8646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894c1f37145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c030b91f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85210eef34b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7ea3dfac2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