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57e58e1e646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428fd5a3794c98"/>
  </p:sldMasterIdLst>
  <p:sldIdLst>
    <p:sldId xmlns:r="http://schemas.openxmlformats.org/officeDocument/2006/relationships" id="256" r:id="R3061f1d86fe34e82"/>
    <p:sldId xmlns:r="http://schemas.openxmlformats.org/officeDocument/2006/relationships" id="257" r:id="R934af5085e314294"/>
    <p:sldId xmlns:r="http://schemas.openxmlformats.org/officeDocument/2006/relationships" id="258" r:id="Rb253595a56fd485d"/>
    <p:sldId xmlns:r="http://schemas.openxmlformats.org/officeDocument/2006/relationships" id="259" r:id="Rf8d6295c122243db"/>
    <p:sldId xmlns:r="http://schemas.openxmlformats.org/officeDocument/2006/relationships" id="260" r:id="Rdb8ffc511a724e6b"/>
    <p:sldId xmlns:r="http://schemas.openxmlformats.org/officeDocument/2006/relationships" id="261" r:id="R53400a5190db4779"/>
    <p:sldId xmlns:r="http://schemas.openxmlformats.org/officeDocument/2006/relationships" id="262" r:id="R6170288da4cf40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28fd5a3794c98" /><Relationship Type="http://schemas.openxmlformats.org/officeDocument/2006/relationships/slide" Target="/ppt/slides/slide1.xml" Id="R3061f1d86fe34e82" /><Relationship Type="http://schemas.openxmlformats.org/officeDocument/2006/relationships/slide" Target="/ppt/slides/slide2.xml" Id="R934af5085e314294" /><Relationship Type="http://schemas.openxmlformats.org/officeDocument/2006/relationships/slide" Target="/ppt/slides/slide3.xml" Id="Rb253595a56fd485d" /><Relationship Type="http://schemas.openxmlformats.org/officeDocument/2006/relationships/slide" Target="/ppt/slides/slide4.xml" Id="Rf8d6295c122243db" /><Relationship Type="http://schemas.openxmlformats.org/officeDocument/2006/relationships/slide" Target="/ppt/slides/slide5.xml" Id="Rdb8ffc511a724e6b" /><Relationship Type="http://schemas.openxmlformats.org/officeDocument/2006/relationships/slide" Target="/ppt/slides/slide6.xml" Id="R53400a5190db4779" /><Relationship Type="http://schemas.openxmlformats.org/officeDocument/2006/relationships/slide" Target="/ppt/slides/slide7.xml" Id="R6170288da4cf40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baa45083349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6b82fe0cc48c0" /><Relationship Type="http://schemas.openxmlformats.org/officeDocument/2006/relationships/theme" Target="/ppt/slideMasters/theme/theme1.xml" Id="Rcd859e39c3dc4f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56b82fe0cc48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67b0def8a48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68cc47f3640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fb2519ea442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60dcf45534d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9a201e49149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ec6e21a1140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148908bab4e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ANDERSEN EIENDOMSSELSKAP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ANDERSEN EIENDOMSSELSKAP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−781 116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4 280 182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22 978 910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24 165 319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WRIGHT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Røråsveien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