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03a212719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42e9e48a24d51"/>
  </p:sldMasterIdLst>
  <p:sldIdLst>
    <p:sldId xmlns:r="http://schemas.openxmlformats.org/officeDocument/2006/relationships" id="256" r:id="Rfa2def80cc384084"/>
    <p:sldId xmlns:r="http://schemas.openxmlformats.org/officeDocument/2006/relationships" id="257" r:id="Ra0a3bdf5fd164711"/>
    <p:sldId xmlns:r="http://schemas.openxmlformats.org/officeDocument/2006/relationships" id="258" r:id="R54931d3822c64de5"/>
    <p:sldId xmlns:r="http://schemas.openxmlformats.org/officeDocument/2006/relationships" id="259" r:id="R7cf6379a9e074c63"/>
    <p:sldId xmlns:r="http://schemas.openxmlformats.org/officeDocument/2006/relationships" id="260" r:id="Rd5669f4f092147f4"/>
    <p:sldId xmlns:r="http://schemas.openxmlformats.org/officeDocument/2006/relationships" id="261" r:id="R03a250ffc82543f4"/>
    <p:sldId xmlns:r="http://schemas.openxmlformats.org/officeDocument/2006/relationships" id="262" r:id="R28798739bfaa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42e9e48a24d51" /><Relationship Type="http://schemas.openxmlformats.org/officeDocument/2006/relationships/slide" Target="/ppt/slides/slide1.xml" Id="Rfa2def80cc384084" /><Relationship Type="http://schemas.openxmlformats.org/officeDocument/2006/relationships/slide" Target="/ppt/slides/slide2.xml" Id="Ra0a3bdf5fd164711" /><Relationship Type="http://schemas.openxmlformats.org/officeDocument/2006/relationships/slide" Target="/ppt/slides/slide3.xml" Id="R54931d3822c64de5" /><Relationship Type="http://schemas.openxmlformats.org/officeDocument/2006/relationships/slide" Target="/ppt/slides/slide4.xml" Id="R7cf6379a9e074c63" /><Relationship Type="http://schemas.openxmlformats.org/officeDocument/2006/relationships/slide" Target="/ppt/slides/slide5.xml" Id="Rd5669f4f092147f4" /><Relationship Type="http://schemas.openxmlformats.org/officeDocument/2006/relationships/slide" Target="/ppt/slides/slide6.xml" Id="R03a250ffc82543f4" /><Relationship Type="http://schemas.openxmlformats.org/officeDocument/2006/relationships/slide" Target="/ppt/slides/slide7.xml" Id="R28798739bfaa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f36572796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fa905e1ff4b77" /><Relationship Type="http://schemas.openxmlformats.org/officeDocument/2006/relationships/theme" Target="/ppt/slideMasters/theme/theme1.xml" Id="Rc9313de79c0e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fa905e1ff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fd5a4e45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c1ae791d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dc0d692c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4c89fa91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05a3235c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bc45e0f15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e6cc7eb1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W WILHELMSEN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W WILHELMSEN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155 809 378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155 632 017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155 950 010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1 833 688 502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1 993 092 529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WILHELMSEN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AUSSIE INVEST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