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1d43bf7a6a41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28def25ceb4bd8"/>
  </p:sldMasterIdLst>
  <p:sldIdLst>
    <p:sldId xmlns:r="http://schemas.openxmlformats.org/officeDocument/2006/relationships" id="256" r:id="R215096899f15421b"/>
    <p:sldId xmlns:r="http://schemas.openxmlformats.org/officeDocument/2006/relationships" id="257" r:id="R78cbe0b446354e65"/>
    <p:sldId xmlns:r="http://schemas.openxmlformats.org/officeDocument/2006/relationships" id="258" r:id="R6c94314c680e46e0"/>
    <p:sldId xmlns:r="http://schemas.openxmlformats.org/officeDocument/2006/relationships" id="259" r:id="R862fd0219c6e4e91"/>
    <p:sldId xmlns:r="http://schemas.openxmlformats.org/officeDocument/2006/relationships" id="260" r:id="R30cc699c34c74e2c"/>
    <p:sldId xmlns:r="http://schemas.openxmlformats.org/officeDocument/2006/relationships" id="261" r:id="R5fd6bbc178ad4dda"/>
    <p:sldId xmlns:r="http://schemas.openxmlformats.org/officeDocument/2006/relationships" id="262" r:id="R11ad6a0cf555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8def25ceb4bd8" /><Relationship Type="http://schemas.openxmlformats.org/officeDocument/2006/relationships/slide" Target="/ppt/slides/slide1.xml" Id="R215096899f15421b" /><Relationship Type="http://schemas.openxmlformats.org/officeDocument/2006/relationships/slide" Target="/ppt/slides/slide2.xml" Id="R78cbe0b446354e65" /><Relationship Type="http://schemas.openxmlformats.org/officeDocument/2006/relationships/slide" Target="/ppt/slides/slide3.xml" Id="R6c94314c680e46e0" /><Relationship Type="http://schemas.openxmlformats.org/officeDocument/2006/relationships/slide" Target="/ppt/slides/slide4.xml" Id="R862fd0219c6e4e91" /><Relationship Type="http://schemas.openxmlformats.org/officeDocument/2006/relationships/slide" Target="/ppt/slides/slide5.xml" Id="R30cc699c34c74e2c" /><Relationship Type="http://schemas.openxmlformats.org/officeDocument/2006/relationships/slide" Target="/ppt/slides/slide6.xml" Id="R5fd6bbc178ad4dda" /><Relationship Type="http://schemas.openxmlformats.org/officeDocument/2006/relationships/slide" Target="/ppt/slides/slide7.xml" Id="R11ad6a0cf555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ecc1e8bf949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ef3579809476b" /><Relationship Type="http://schemas.openxmlformats.org/officeDocument/2006/relationships/theme" Target="/ppt/slideMasters/theme/theme1.xml" Id="R2e78055fc1db40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ef3579809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aab6e301342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cf2dd4a16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f05c0fd9f44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25f2bc4f6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c64ffac5f4b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164fd2ea64c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496ca94a6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RAKETT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RAKETT INVEST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1 180 878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OVIN CHRISTOFFER HAVIG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931 119 281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RAKETT INVEST AS</a:t>
            </a:r>
          </a:p>
        </p:txBody>
      </p:sp>
    </p:spTree>
  </p:cSld>
  <p:clrMapOvr>
    <a:masterClrMapping xmlns:a="http://schemas.openxmlformats.org/drawingml/2006/main"/>
  </p:clrMapOvr>
</p:sld>
</file>