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e4d22d68ee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5e2e7a74bc441d"/>
  </p:sldMasterIdLst>
  <p:sldIdLst>
    <p:sldId xmlns:r="http://schemas.openxmlformats.org/officeDocument/2006/relationships" id="256" r:id="Rab9f8f082e7441ed"/>
    <p:sldId xmlns:r="http://schemas.openxmlformats.org/officeDocument/2006/relationships" id="257" r:id="R5d28d00ca3f946ef"/>
    <p:sldId xmlns:r="http://schemas.openxmlformats.org/officeDocument/2006/relationships" id="258" r:id="R68d1d308752a4782"/>
    <p:sldId xmlns:r="http://schemas.openxmlformats.org/officeDocument/2006/relationships" id="259" r:id="R2ae3424b7c4e4574"/>
    <p:sldId xmlns:r="http://schemas.openxmlformats.org/officeDocument/2006/relationships" id="260" r:id="R9b580d78a17e4998"/>
    <p:sldId xmlns:r="http://schemas.openxmlformats.org/officeDocument/2006/relationships" id="261" r:id="R86d25f8c348f425c"/>
    <p:sldId xmlns:r="http://schemas.openxmlformats.org/officeDocument/2006/relationships" id="262" r:id="R539fc0490ef345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e2e7a74bc441d" /><Relationship Type="http://schemas.openxmlformats.org/officeDocument/2006/relationships/slide" Target="/ppt/slides/slide1.xml" Id="Rab9f8f082e7441ed" /><Relationship Type="http://schemas.openxmlformats.org/officeDocument/2006/relationships/slide" Target="/ppt/slides/slide2.xml" Id="R5d28d00ca3f946ef" /><Relationship Type="http://schemas.openxmlformats.org/officeDocument/2006/relationships/slide" Target="/ppt/slides/slide3.xml" Id="R68d1d308752a4782" /><Relationship Type="http://schemas.openxmlformats.org/officeDocument/2006/relationships/slide" Target="/ppt/slides/slide4.xml" Id="R2ae3424b7c4e4574" /><Relationship Type="http://schemas.openxmlformats.org/officeDocument/2006/relationships/slide" Target="/ppt/slides/slide5.xml" Id="R9b580d78a17e4998" /><Relationship Type="http://schemas.openxmlformats.org/officeDocument/2006/relationships/slide" Target="/ppt/slides/slide6.xml" Id="R86d25f8c348f425c" /><Relationship Type="http://schemas.openxmlformats.org/officeDocument/2006/relationships/slide" Target="/ppt/slides/slide7.xml" Id="R539fc0490ef345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40719eeba46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e75562f0e4e10" /><Relationship Type="http://schemas.openxmlformats.org/officeDocument/2006/relationships/theme" Target="/ppt/slideMasters/theme/theme1.xml" Id="Rda560823beb747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e75562f0e4e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48f4a87b140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dd2930f8e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1f7c7886644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42969d4f440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f08226284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892297afd49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0156280a944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KONKOR AS ble etablert [år] og holder til i Vassøy.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1 065 238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2 326 582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2 474 776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4 551 463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NÅDLAND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Kristoffer Nådland Jansen, Sørstrandveien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4076 Vassøy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931 120 107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KONKOR AS</a:t>
            </a:r>
          </a:p>
        </p:txBody>
      </p:sp>
    </p:spTree>
  </p:cSld>
  <p:clrMapOvr>
    <a:masterClrMapping xmlns:a="http://schemas.openxmlformats.org/drawingml/2006/main"/>
  </p:clrMapOvr>
</p:sld>
</file>