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94716230c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96425742442fa"/>
  </p:sldMasterIdLst>
  <p:sldIdLst>
    <p:sldId xmlns:r="http://schemas.openxmlformats.org/officeDocument/2006/relationships" id="256" r:id="Rd3b296e94bbc41e5"/>
    <p:sldId xmlns:r="http://schemas.openxmlformats.org/officeDocument/2006/relationships" id="257" r:id="Rfe7e7639612c4801"/>
    <p:sldId xmlns:r="http://schemas.openxmlformats.org/officeDocument/2006/relationships" id="258" r:id="Rb915afb39b0e4220"/>
    <p:sldId xmlns:r="http://schemas.openxmlformats.org/officeDocument/2006/relationships" id="259" r:id="Rfe0989a219394e0e"/>
    <p:sldId xmlns:r="http://schemas.openxmlformats.org/officeDocument/2006/relationships" id="260" r:id="R2060e84e8c854306"/>
    <p:sldId xmlns:r="http://schemas.openxmlformats.org/officeDocument/2006/relationships" id="261" r:id="R2fb4d0b9bbca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96425742442fa" /><Relationship Type="http://schemas.openxmlformats.org/officeDocument/2006/relationships/slide" Target="/ppt/slides/slide1.xml" Id="Rd3b296e94bbc41e5" /><Relationship Type="http://schemas.openxmlformats.org/officeDocument/2006/relationships/slide" Target="/ppt/slides/slide2.xml" Id="Rfe7e7639612c4801" /><Relationship Type="http://schemas.openxmlformats.org/officeDocument/2006/relationships/slide" Target="/ppt/slides/slide3.xml" Id="Rb915afb39b0e4220" /><Relationship Type="http://schemas.openxmlformats.org/officeDocument/2006/relationships/slide" Target="/ppt/slides/slide4.xml" Id="Rfe0989a219394e0e" /><Relationship Type="http://schemas.openxmlformats.org/officeDocument/2006/relationships/slide" Target="/ppt/slides/slide5.xml" Id="R2060e84e8c854306" /><Relationship Type="http://schemas.openxmlformats.org/officeDocument/2006/relationships/slide" Target="/ppt/slides/slide6.xml" Id="R2fb4d0b9bbca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66e0cd7a2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b7be38f54cc4" /><Relationship Type="http://schemas.openxmlformats.org/officeDocument/2006/relationships/theme" Target="/ppt/slideMasters/theme/theme1.xml" Id="Re14e0bfab0bc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eb7be38f5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183cfd57f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ebf38187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e19b23b2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6eb07a2f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fb11d0215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19cd889b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ÅFJORD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ÅFJORD SPAREBANK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75 622 564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78 429 591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