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3e5c8dc0564d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3b795aabc54339"/>
  </p:sldMasterIdLst>
  <p:sldIdLst>
    <p:sldId xmlns:r="http://schemas.openxmlformats.org/officeDocument/2006/relationships" id="256" r:id="Rf81acb6b009e487d"/>
    <p:sldId xmlns:r="http://schemas.openxmlformats.org/officeDocument/2006/relationships" id="257" r:id="Rb5fd26a5c7b84c58"/>
    <p:sldId xmlns:r="http://schemas.openxmlformats.org/officeDocument/2006/relationships" id="258" r:id="Rc6fa1be53c804ea6"/>
    <p:sldId xmlns:r="http://schemas.openxmlformats.org/officeDocument/2006/relationships" id="259" r:id="Rc3269e33fdbb4c48"/>
    <p:sldId xmlns:r="http://schemas.openxmlformats.org/officeDocument/2006/relationships" id="260" r:id="R2195023c9ee345cc"/>
    <p:sldId xmlns:r="http://schemas.openxmlformats.org/officeDocument/2006/relationships" id="261" r:id="Re3ff479662cf4b7a"/>
    <p:sldId xmlns:r="http://schemas.openxmlformats.org/officeDocument/2006/relationships" id="262" r:id="R2625f223403146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b795aabc54339" /><Relationship Type="http://schemas.openxmlformats.org/officeDocument/2006/relationships/slide" Target="/ppt/slides/slide1.xml" Id="Rf81acb6b009e487d" /><Relationship Type="http://schemas.openxmlformats.org/officeDocument/2006/relationships/slide" Target="/ppt/slides/slide2.xml" Id="Rb5fd26a5c7b84c58" /><Relationship Type="http://schemas.openxmlformats.org/officeDocument/2006/relationships/slide" Target="/ppt/slides/slide3.xml" Id="Rc6fa1be53c804ea6" /><Relationship Type="http://schemas.openxmlformats.org/officeDocument/2006/relationships/slide" Target="/ppt/slides/slide4.xml" Id="Rc3269e33fdbb4c48" /><Relationship Type="http://schemas.openxmlformats.org/officeDocument/2006/relationships/slide" Target="/ppt/slides/slide5.xml" Id="R2195023c9ee345cc" /><Relationship Type="http://schemas.openxmlformats.org/officeDocument/2006/relationships/slide" Target="/ppt/slides/slide6.xml" Id="Re3ff479662cf4b7a" /><Relationship Type="http://schemas.openxmlformats.org/officeDocument/2006/relationships/slide" Target="/ppt/slides/slide7.xml" Id="R2625f223403146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600c75bb54e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fa33683f54a8f" /><Relationship Type="http://schemas.openxmlformats.org/officeDocument/2006/relationships/theme" Target="/ppt/slideMasters/theme/theme1.xml" Id="R65f71ecc40db4e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4fa33683f54a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e20313efb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b5a0893cf49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e5c0a5ff24b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659712870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feccf11c240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58a1d92bb46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297684ce246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SANDVOLD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SANDVOLD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−330 636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34 763 064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66 655 948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181 684 103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SANDVOLDGRUPPEN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Sandvoldgruppen AS, Drammensveien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SANDVOLD EQUITY AS</a:t>
            </a:r>
          </a:p>
        </p:txBody>
      </p:sp>
    </p:spTree>
  </p:cSld>
  <p:clrMapOvr>
    <a:masterClrMapping xmlns:a="http://schemas.openxmlformats.org/drawingml/2006/main"/>
  </p:clrMapOvr>
</p:sld>
</file>