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f1b8d4ca5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b03b81ac94a8f"/>
  </p:sldMasterIdLst>
  <p:sldIdLst>
    <p:sldId xmlns:r="http://schemas.openxmlformats.org/officeDocument/2006/relationships" id="256" r:id="Rd49131c2039641fb"/>
    <p:sldId xmlns:r="http://schemas.openxmlformats.org/officeDocument/2006/relationships" id="257" r:id="R461fd102602a47ce"/>
    <p:sldId xmlns:r="http://schemas.openxmlformats.org/officeDocument/2006/relationships" id="258" r:id="Rf6674206f10c4ced"/>
    <p:sldId xmlns:r="http://schemas.openxmlformats.org/officeDocument/2006/relationships" id="259" r:id="R356d8c7dd18a41b6"/>
    <p:sldId xmlns:r="http://schemas.openxmlformats.org/officeDocument/2006/relationships" id="260" r:id="Ra0711c5eb8bc4efd"/>
    <p:sldId xmlns:r="http://schemas.openxmlformats.org/officeDocument/2006/relationships" id="261" r:id="Raa3d046a05034ef9"/>
    <p:sldId xmlns:r="http://schemas.openxmlformats.org/officeDocument/2006/relationships" id="262" r:id="R58706342ccf4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b03b81ac94a8f" /><Relationship Type="http://schemas.openxmlformats.org/officeDocument/2006/relationships/slide" Target="/ppt/slides/slide1.xml" Id="Rd49131c2039641fb" /><Relationship Type="http://schemas.openxmlformats.org/officeDocument/2006/relationships/slide" Target="/ppt/slides/slide2.xml" Id="R461fd102602a47ce" /><Relationship Type="http://schemas.openxmlformats.org/officeDocument/2006/relationships/slide" Target="/ppt/slides/slide3.xml" Id="Rf6674206f10c4ced" /><Relationship Type="http://schemas.openxmlformats.org/officeDocument/2006/relationships/slide" Target="/ppt/slides/slide4.xml" Id="R356d8c7dd18a41b6" /><Relationship Type="http://schemas.openxmlformats.org/officeDocument/2006/relationships/slide" Target="/ppt/slides/slide5.xml" Id="Ra0711c5eb8bc4efd" /><Relationship Type="http://schemas.openxmlformats.org/officeDocument/2006/relationships/slide" Target="/ppt/slides/slide6.xml" Id="Raa3d046a05034ef9" /><Relationship Type="http://schemas.openxmlformats.org/officeDocument/2006/relationships/slide" Target="/ppt/slides/slide7.xml" Id="R58706342ccf4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04a8e21b2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961a57ae4e71" /><Relationship Type="http://schemas.openxmlformats.org/officeDocument/2006/relationships/theme" Target="/ppt/slideMasters/theme/theme1.xml" Id="Ra1f1e32a1bf1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0961a57ae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189a01c5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bb81a0a5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7b8cef4d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3b1cb75e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72089b8e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327ad3c94e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469fe927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