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8b04ae912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0f08bf18b4f81"/>
  </p:sldMasterIdLst>
  <p:sldIdLst>
    <p:sldId xmlns:r="http://schemas.openxmlformats.org/officeDocument/2006/relationships" id="256" r:id="Rcdfbf1c2b09745cd"/>
    <p:sldId xmlns:r="http://schemas.openxmlformats.org/officeDocument/2006/relationships" id="257" r:id="R53c15511afb94647"/>
    <p:sldId xmlns:r="http://schemas.openxmlformats.org/officeDocument/2006/relationships" id="258" r:id="R861d0577ceba4170"/>
    <p:sldId xmlns:r="http://schemas.openxmlformats.org/officeDocument/2006/relationships" id="259" r:id="R717660efdeef4e34"/>
    <p:sldId xmlns:r="http://schemas.openxmlformats.org/officeDocument/2006/relationships" id="260" r:id="R6a7d702c3bc04c7f"/>
    <p:sldId xmlns:r="http://schemas.openxmlformats.org/officeDocument/2006/relationships" id="261" r:id="R33a24fcf592d4a2c"/>
    <p:sldId xmlns:r="http://schemas.openxmlformats.org/officeDocument/2006/relationships" id="262" r:id="R78ee3b3df0b1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0f08bf18b4f81" /><Relationship Type="http://schemas.openxmlformats.org/officeDocument/2006/relationships/slide" Target="/ppt/slides/slide1.xml" Id="Rcdfbf1c2b09745cd" /><Relationship Type="http://schemas.openxmlformats.org/officeDocument/2006/relationships/slide" Target="/ppt/slides/slide2.xml" Id="R53c15511afb94647" /><Relationship Type="http://schemas.openxmlformats.org/officeDocument/2006/relationships/slide" Target="/ppt/slides/slide3.xml" Id="R861d0577ceba4170" /><Relationship Type="http://schemas.openxmlformats.org/officeDocument/2006/relationships/slide" Target="/ppt/slides/slide4.xml" Id="R717660efdeef4e34" /><Relationship Type="http://schemas.openxmlformats.org/officeDocument/2006/relationships/slide" Target="/ppt/slides/slide5.xml" Id="R6a7d702c3bc04c7f" /><Relationship Type="http://schemas.openxmlformats.org/officeDocument/2006/relationships/slide" Target="/ppt/slides/slide6.xml" Id="R33a24fcf592d4a2c" /><Relationship Type="http://schemas.openxmlformats.org/officeDocument/2006/relationships/slide" Target="/ppt/slides/slide7.xml" Id="R78ee3b3df0b1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e0f5b8a1f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a0f9cb135490b" /><Relationship Type="http://schemas.openxmlformats.org/officeDocument/2006/relationships/theme" Target="/ppt/slideMasters/theme/theme1.xml" Id="R7642ebec7a30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a0f9cb135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1cee30bb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b9b080ec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a3003036f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03f83b099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4812c2bc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6703785f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ce605e22e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9 491 349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931 189 344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 AS</a:t>
            </a:r>
          </a:p>
        </p:txBody>
      </p:sp>
    </p:spTree>
  </p:cSld>
  <p:clrMapOvr>
    <a:masterClrMapping xmlns:a="http://schemas.openxmlformats.org/drawingml/2006/main"/>
  </p:clrMapOvr>
</p:sld>
</file>