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8a8f812c91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6a683507749b7"/>
  </p:sldMasterIdLst>
  <p:sldIdLst>
    <p:sldId xmlns:r="http://schemas.openxmlformats.org/officeDocument/2006/relationships" id="256" r:id="R1ba70881dc4149e9"/>
    <p:sldId xmlns:r="http://schemas.openxmlformats.org/officeDocument/2006/relationships" id="257" r:id="R72c14686356c4730"/>
    <p:sldId xmlns:r="http://schemas.openxmlformats.org/officeDocument/2006/relationships" id="258" r:id="Re798de3942684982"/>
    <p:sldId xmlns:r="http://schemas.openxmlformats.org/officeDocument/2006/relationships" id="259" r:id="R170efb03bd494cb6"/>
    <p:sldId xmlns:r="http://schemas.openxmlformats.org/officeDocument/2006/relationships" id="260" r:id="R1a5d29c13ecc4751"/>
    <p:sldId xmlns:r="http://schemas.openxmlformats.org/officeDocument/2006/relationships" id="261" r:id="R20efec2ed56745a9"/>
    <p:sldId xmlns:r="http://schemas.openxmlformats.org/officeDocument/2006/relationships" id="262" r:id="R67d26567228b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6a683507749b7" /><Relationship Type="http://schemas.openxmlformats.org/officeDocument/2006/relationships/slide" Target="/ppt/slides/slide1.xml" Id="R1ba70881dc4149e9" /><Relationship Type="http://schemas.openxmlformats.org/officeDocument/2006/relationships/slide" Target="/ppt/slides/slide2.xml" Id="R72c14686356c4730" /><Relationship Type="http://schemas.openxmlformats.org/officeDocument/2006/relationships/slide" Target="/ppt/slides/slide3.xml" Id="Re798de3942684982" /><Relationship Type="http://schemas.openxmlformats.org/officeDocument/2006/relationships/slide" Target="/ppt/slides/slide4.xml" Id="R170efb03bd494cb6" /><Relationship Type="http://schemas.openxmlformats.org/officeDocument/2006/relationships/slide" Target="/ppt/slides/slide5.xml" Id="R1a5d29c13ecc4751" /><Relationship Type="http://schemas.openxmlformats.org/officeDocument/2006/relationships/slide" Target="/ppt/slides/slide6.xml" Id="R20efec2ed56745a9" /><Relationship Type="http://schemas.openxmlformats.org/officeDocument/2006/relationships/slide" Target="/ppt/slides/slide7.xml" Id="R67d26567228b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caed212294e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eb9e15df04bf0" /><Relationship Type="http://schemas.openxmlformats.org/officeDocument/2006/relationships/theme" Target="/ppt/slideMasters/theme/theme1.xml" Id="R21f87504ff2749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eb9e15df04b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0fb44dc5c4f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16ef904c841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f837597a84c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63d85739243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5305e5b11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0438c804845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606723f7d40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SYLA REGNSKAP AS ble etablert [år] og holder til i Bindalseidet.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580 988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Horsfjordveien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7982 Bindalseidet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931 216 562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SYLA REGNSKAP AS</a:t>
            </a:r>
          </a:p>
        </p:txBody>
      </p:sp>
    </p:spTree>
  </p:cSld>
  <p:clrMapOvr>
    <a:masterClrMapping xmlns:a="http://schemas.openxmlformats.org/drawingml/2006/main"/>
  </p:clrMapOvr>
</p:sld>
</file>