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9342e406c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fc51cf4bd04444"/>
  </p:sldMasterIdLst>
  <p:sldIdLst>
    <p:sldId xmlns:r="http://schemas.openxmlformats.org/officeDocument/2006/relationships" id="256" r:id="R8923b1f7a9a3465a"/>
    <p:sldId xmlns:r="http://schemas.openxmlformats.org/officeDocument/2006/relationships" id="257" r:id="Rab27ab5aff1c40d3"/>
    <p:sldId xmlns:r="http://schemas.openxmlformats.org/officeDocument/2006/relationships" id="258" r:id="Rf8d762e30bd7420e"/>
    <p:sldId xmlns:r="http://schemas.openxmlformats.org/officeDocument/2006/relationships" id="259" r:id="Rec3017f626904340"/>
    <p:sldId xmlns:r="http://schemas.openxmlformats.org/officeDocument/2006/relationships" id="260" r:id="R4937eac186f6417f"/>
    <p:sldId xmlns:r="http://schemas.openxmlformats.org/officeDocument/2006/relationships" id="261" r:id="Rcfb3669bb8de4442"/>
    <p:sldId xmlns:r="http://schemas.openxmlformats.org/officeDocument/2006/relationships" id="262" r:id="Rc6798b02d0fe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c51cf4bd04444" /><Relationship Type="http://schemas.openxmlformats.org/officeDocument/2006/relationships/slide" Target="/ppt/slides/slide1.xml" Id="R8923b1f7a9a3465a" /><Relationship Type="http://schemas.openxmlformats.org/officeDocument/2006/relationships/slide" Target="/ppt/slides/slide2.xml" Id="Rab27ab5aff1c40d3" /><Relationship Type="http://schemas.openxmlformats.org/officeDocument/2006/relationships/slide" Target="/ppt/slides/slide3.xml" Id="Rf8d762e30bd7420e" /><Relationship Type="http://schemas.openxmlformats.org/officeDocument/2006/relationships/slide" Target="/ppt/slides/slide4.xml" Id="Rec3017f626904340" /><Relationship Type="http://schemas.openxmlformats.org/officeDocument/2006/relationships/slide" Target="/ppt/slides/slide5.xml" Id="R4937eac186f6417f" /><Relationship Type="http://schemas.openxmlformats.org/officeDocument/2006/relationships/slide" Target="/ppt/slides/slide6.xml" Id="Rcfb3669bb8de4442" /><Relationship Type="http://schemas.openxmlformats.org/officeDocument/2006/relationships/slide" Target="/ppt/slides/slide7.xml" Id="Rc6798b02d0fe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63c7a8c00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5979141ee435a" /><Relationship Type="http://schemas.openxmlformats.org/officeDocument/2006/relationships/theme" Target="/ppt/slideMasters/theme/theme1.xml" Id="R0bfd5b53cb41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5979141ee43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908559fef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35f2ded0a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17fb5e88149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2147c59a9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b60d26293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7c3adcb3d4c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d6a357b85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MAISON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MAISON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4 825 513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1 613 434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21 579 198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54 691 047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61 651 447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MEDGARD KNUDSEN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GERHARD MEDGARD KNUDSEN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MEDGARD KNUDSEN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GERHARD MEDGARD KNUDSEN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johanknudsen1@gmail.com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931 229 214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MAISON INVEST AS</a:t>
            </a:r>
          </a:p>
        </p:txBody>
      </p:sp>
    </p:spTree>
  </p:cSld>
  <p:clrMapOvr>
    <a:masterClrMapping xmlns:a="http://schemas.openxmlformats.org/drawingml/2006/main"/>
  </p:clrMapOvr>
</p:sld>
</file>