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929b67fd0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b17f35dde4975"/>
  </p:sldMasterIdLst>
  <p:sldIdLst>
    <p:sldId xmlns:r="http://schemas.openxmlformats.org/officeDocument/2006/relationships" id="256" r:id="R8de6389d1e3546c8"/>
    <p:sldId xmlns:r="http://schemas.openxmlformats.org/officeDocument/2006/relationships" id="257" r:id="R6f1bec419c11426a"/>
    <p:sldId xmlns:r="http://schemas.openxmlformats.org/officeDocument/2006/relationships" id="258" r:id="Rf0f3dbdcfa5341d2"/>
    <p:sldId xmlns:r="http://schemas.openxmlformats.org/officeDocument/2006/relationships" id="259" r:id="R175afc6ce2a4497d"/>
    <p:sldId xmlns:r="http://schemas.openxmlformats.org/officeDocument/2006/relationships" id="260" r:id="R249f1d89ca334592"/>
    <p:sldId xmlns:r="http://schemas.openxmlformats.org/officeDocument/2006/relationships" id="261" r:id="R6661f58a8d514ad1"/>
    <p:sldId xmlns:r="http://schemas.openxmlformats.org/officeDocument/2006/relationships" id="262" r:id="R62fe61e87e31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b17f35dde4975" /><Relationship Type="http://schemas.openxmlformats.org/officeDocument/2006/relationships/slide" Target="/ppt/slides/slide1.xml" Id="R8de6389d1e3546c8" /><Relationship Type="http://schemas.openxmlformats.org/officeDocument/2006/relationships/slide" Target="/ppt/slides/slide2.xml" Id="R6f1bec419c11426a" /><Relationship Type="http://schemas.openxmlformats.org/officeDocument/2006/relationships/slide" Target="/ppt/slides/slide3.xml" Id="Rf0f3dbdcfa5341d2" /><Relationship Type="http://schemas.openxmlformats.org/officeDocument/2006/relationships/slide" Target="/ppt/slides/slide4.xml" Id="R175afc6ce2a4497d" /><Relationship Type="http://schemas.openxmlformats.org/officeDocument/2006/relationships/slide" Target="/ppt/slides/slide5.xml" Id="R249f1d89ca334592" /><Relationship Type="http://schemas.openxmlformats.org/officeDocument/2006/relationships/slide" Target="/ppt/slides/slide6.xml" Id="R6661f58a8d514ad1" /><Relationship Type="http://schemas.openxmlformats.org/officeDocument/2006/relationships/slide" Target="/ppt/slides/slide7.xml" Id="R62fe61e87e31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80384aa20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8e1cbc8974b40" /><Relationship Type="http://schemas.openxmlformats.org/officeDocument/2006/relationships/theme" Target="/ppt/slideMasters/theme/theme1.xml" Id="R618319b04f0a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8e1cbc897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3ef19dceb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c388b3f0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537d73052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4fe01e5c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e697424c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ef311a14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ec5e5601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KAPITAL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