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6a39e9ed1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2c0c3222bb401c"/>
  </p:sldMasterIdLst>
  <p:sldIdLst>
    <p:sldId xmlns:r="http://schemas.openxmlformats.org/officeDocument/2006/relationships" id="256" r:id="R6c816dbb2c5b41e9"/>
    <p:sldId xmlns:r="http://schemas.openxmlformats.org/officeDocument/2006/relationships" id="257" r:id="R41d7ce299ed74de8"/>
    <p:sldId xmlns:r="http://schemas.openxmlformats.org/officeDocument/2006/relationships" id="258" r:id="R82da8f6af5ae44dc"/>
    <p:sldId xmlns:r="http://schemas.openxmlformats.org/officeDocument/2006/relationships" id="259" r:id="R6411f06b9cb94232"/>
    <p:sldId xmlns:r="http://schemas.openxmlformats.org/officeDocument/2006/relationships" id="260" r:id="R4fd3dae98adf4ba6"/>
    <p:sldId xmlns:r="http://schemas.openxmlformats.org/officeDocument/2006/relationships" id="261" r:id="Rf6507a4746c74af2"/>
    <p:sldId xmlns:r="http://schemas.openxmlformats.org/officeDocument/2006/relationships" id="262" r:id="R3b195318d1d5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c0c3222bb401c" /><Relationship Type="http://schemas.openxmlformats.org/officeDocument/2006/relationships/slide" Target="/ppt/slides/slide1.xml" Id="R6c816dbb2c5b41e9" /><Relationship Type="http://schemas.openxmlformats.org/officeDocument/2006/relationships/slide" Target="/ppt/slides/slide2.xml" Id="R41d7ce299ed74de8" /><Relationship Type="http://schemas.openxmlformats.org/officeDocument/2006/relationships/slide" Target="/ppt/slides/slide3.xml" Id="R82da8f6af5ae44dc" /><Relationship Type="http://schemas.openxmlformats.org/officeDocument/2006/relationships/slide" Target="/ppt/slides/slide4.xml" Id="R6411f06b9cb94232" /><Relationship Type="http://schemas.openxmlformats.org/officeDocument/2006/relationships/slide" Target="/ppt/slides/slide5.xml" Id="R4fd3dae98adf4ba6" /><Relationship Type="http://schemas.openxmlformats.org/officeDocument/2006/relationships/slide" Target="/ppt/slides/slide6.xml" Id="Rf6507a4746c74af2" /><Relationship Type="http://schemas.openxmlformats.org/officeDocument/2006/relationships/slide" Target="/ppt/slides/slide7.xml" Id="R3b195318d1d5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85d96c87f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1cb07abe643b4" /><Relationship Type="http://schemas.openxmlformats.org/officeDocument/2006/relationships/theme" Target="/ppt/slideMasters/theme/theme1.xml" Id="Rf143eb64c116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1cb07abe6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df205c993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1338faba1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c182ec97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81a1ba429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ce06027ff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4a5f70b7d49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27ce5510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SKYFRI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SKYFRI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−387 644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12 378 940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IMPELLO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STOLEN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Dahle, Stolen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