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42c2d539a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e69358ec34ce7"/>
  </p:sldMasterIdLst>
  <p:sldIdLst>
    <p:sldId xmlns:r="http://schemas.openxmlformats.org/officeDocument/2006/relationships" id="256" r:id="R8edb764a7a0941c0"/>
    <p:sldId xmlns:r="http://schemas.openxmlformats.org/officeDocument/2006/relationships" id="257" r:id="R4716bffdb9af4c26"/>
    <p:sldId xmlns:r="http://schemas.openxmlformats.org/officeDocument/2006/relationships" id="258" r:id="R16ec677ff54642d6"/>
    <p:sldId xmlns:r="http://schemas.openxmlformats.org/officeDocument/2006/relationships" id="259" r:id="R19bbb2295fbd48af"/>
    <p:sldId xmlns:r="http://schemas.openxmlformats.org/officeDocument/2006/relationships" id="260" r:id="R25bf0b4df43d42c2"/>
    <p:sldId xmlns:r="http://schemas.openxmlformats.org/officeDocument/2006/relationships" id="261" r:id="R8bb7145eff4447b4"/>
    <p:sldId xmlns:r="http://schemas.openxmlformats.org/officeDocument/2006/relationships" id="262" r:id="Rd756ff2fea5a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e69358ec34ce7" /><Relationship Type="http://schemas.openxmlformats.org/officeDocument/2006/relationships/slide" Target="/ppt/slides/slide1.xml" Id="R8edb764a7a0941c0" /><Relationship Type="http://schemas.openxmlformats.org/officeDocument/2006/relationships/slide" Target="/ppt/slides/slide2.xml" Id="R4716bffdb9af4c26" /><Relationship Type="http://schemas.openxmlformats.org/officeDocument/2006/relationships/slide" Target="/ppt/slides/slide3.xml" Id="R16ec677ff54642d6" /><Relationship Type="http://schemas.openxmlformats.org/officeDocument/2006/relationships/slide" Target="/ppt/slides/slide4.xml" Id="R19bbb2295fbd48af" /><Relationship Type="http://schemas.openxmlformats.org/officeDocument/2006/relationships/slide" Target="/ppt/slides/slide5.xml" Id="R25bf0b4df43d42c2" /><Relationship Type="http://schemas.openxmlformats.org/officeDocument/2006/relationships/slide" Target="/ppt/slides/slide6.xml" Id="R8bb7145eff4447b4" /><Relationship Type="http://schemas.openxmlformats.org/officeDocument/2006/relationships/slide" Target="/ppt/slides/slide7.xml" Id="Rd756ff2fea5a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84d85f989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6531cacf444a" /><Relationship Type="http://schemas.openxmlformats.org/officeDocument/2006/relationships/theme" Target="/ppt/slideMasters/theme/theme1.xml" Id="Rd0cb67dbd7ad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f6531cacf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86c5475a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d1142bc7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db5bc8fa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974c21d4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b11a0385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ccd2e5310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77d26fcd2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KVEVAL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157 297 850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155 796 991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156 713 345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437 158 455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596 266 528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931 247 255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