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e27cbcb23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b28fc97f2446f"/>
  </p:sldMasterIdLst>
  <p:sldIdLst>
    <p:sldId xmlns:r="http://schemas.openxmlformats.org/officeDocument/2006/relationships" id="256" r:id="R5322d16772e2434a"/>
    <p:sldId xmlns:r="http://schemas.openxmlformats.org/officeDocument/2006/relationships" id="257" r:id="R02073b300e8345c9"/>
    <p:sldId xmlns:r="http://schemas.openxmlformats.org/officeDocument/2006/relationships" id="258" r:id="Rfddf11985e014d21"/>
    <p:sldId xmlns:r="http://schemas.openxmlformats.org/officeDocument/2006/relationships" id="259" r:id="R88c7c623f9af412b"/>
    <p:sldId xmlns:r="http://schemas.openxmlformats.org/officeDocument/2006/relationships" id="260" r:id="Rddc3bc5d25e14944"/>
    <p:sldId xmlns:r="http://schemas.openxmlformats.org/officeDocument/2006/relationships" id="261" r:id="Rf800a8badc724cca"/>
    <p:sldId xmlns:r="http://schemas.openxmlformats.org/officeDocument/2006/relationships" id="262" r:id="R538aa3b4195d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b28fc97f2446f" /><Relationship Type="http://schemas.openxmlformats.org/officeDocument/2006/relationships/slide" Target="/ppt/slides/slide1.xml" Id="R5322d16772e2434a" /><Relationship Type="http://schemas.openxmlformats.org/officeDocument/2006/relationships/slide" Target="/ppt/slides/slide2.xml" Id="R02073b300e8345c9" /><Relationship Type="http://schemas.openxmlformats.org/officeDocument/2006/relationships/slide" Target="/ppt/slides/slide3.xml" Id="Rfddf11985e014d21" /><Relationship Type="http://schemas.openxmlformats.org/officeDocument/2006/relationships/slide" Target="/ppt/slides/slide4.xml" Id="R88c7c623f9af412b" /><Relationship Type="http://schemas.openxmlformats.org/officeDocument/2006/relationships/slide" Target="/ppt/slides/slide5.xml" Id="Rddc3bc5d25e14944" /><Relationship Type="http://schemas.openxmlformats.org/officeDocument/2006/relationships/slide" Target="/ppt/slides/slide6.xml" Id="Rf800a8badc724cca" /><Relationship Type="http://schemas.openxmlformats.org/officeDocument/2006/relationships/slide" Target="/ppt/slides/slide7.xml" Id="R538aa3b4195d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4898f8b6a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6caaa7b84415" /><Relationship Type="http://schemas.openxmlformats.org/officeDocument/2006/relationships/theme" Target="/ppt/slideMasters/theme/theme1.xml" Id="Rf710adc48ef7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d6caaa7b8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478f9dbe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7f4aa0f40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080758a33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3302d5bfb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d461edabc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0b1bede59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372c08d6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29 840 934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184 796 601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185 891 643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CALERO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931 267 248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