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ee868da5b24f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67a5a432eb4906"/>
  </p:sldMasterIdLst>
  <p:sldIdLst>
    <p:sldId xmlns:r="http://schemas.openxmlformats.org/officeDocument/2006/relationships" id="256" r:id="R7d84db1e0c94465a"/>
    <p:sldId xmlns:r="http://schemas.openxmlformats.org/officeDocument/2006/relationships" id="257" r:id="R049919c7cf5c4c23"/>
    <p:sldId xmlns:r="http://schemas.openxmlformats.org/officeDocument/2006/relationships" id="258" r:id="R646822ee066f42ef"/>
    <p:sldId xmlns:r="http://schemas.openxmlformats.org/officeDocument/2006/relationships" id="259" r:id="R1c0587b66d6c4459"/>
    <p:sldId xmlns:r="http://schemas.openxmlformats.org/officeDocument/2006/relationships" id="260" r:id="R313bf7943c554151"/>
    <p:sldId xmlns:r="http://schemas.openxmlformats.org/officeDocument/2006/relationships" id="261" r:id="R6c20901aaee34fc8"/>
    <p:sldId xmlns:r="http://schemas.openxmlformats.org/officeDocument/2006/relationships" id="262" r:id="Rc15ebc50846f4a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7a5a432eb4906" /><Relationship Type="http://schemas.openxmlformats.org/officeDocument/2006/relationships/slide" Target="/ppt/slides/slide1.xml" Id="R7d84db1e0c94465a" /><Relationship Type="http://schemas.openxmlformats.org/officeDocument/2006/relationships/slide" Target="/ppt/slides/slide2.xml" Id="R049919c7cf5c4c23" /><Relationship Type="http://schemas.openxmlformats.org/officeDocument/2006/relationships/slide" Target="/ppt/slides/slide3.xml" Id="R646822ee066f42ef" /><Relationship Type="http://schemas.openxmlformats.org/officeDocument/2006/relationships/slide" Target="/ppt/slides/slide4.xml" Id="R1c0587b66d6c4459" /><Relationship Type="http://schemas.openxmlformats.org/officeDocument/2006/relationships/slide" Target="/ppt/slides/slide5.xml" Id="R313bf7943c554151" /><Relationship Type="http://schemas.openxmlformats.org/officeDocument/2006/relationships/slide" Target="/ppt/slides/slide6.xml" Id="R6c20901aaee34fc8" /><Relationship Type="http://schemas.openxmlformats.org/officeDocument/2006/relationships/slide" Target="/ppt/slides/slide7.xml" Id="Rc15ebc50846f4a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e189767f2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12f61dffe41cc" /><Relationship Type="http://schemas.openxmlformats.org/officeDocument/2006/relationships/theme" Target="/ppt/slideMasters/theme/theme1.xml" Id="Rc316cb3db10a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512f61dffe41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1b1252a07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4b56ede3d49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ae629733e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a1a4e110744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3585879ff4f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a6df39c7540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96a7ac7fd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INVESTMENT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−693 431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16 221 891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162 674 621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534 379 613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NORDIC-HOTELLENE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01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931 273 345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INVESTMENT AS</a:t>
            </a:r>
          </a:p>
        </p:txBody>
      </p:sp>
    </p:spTree>
  </p:cSld>
  <p:clrMapOvr>
    <a:masterClrMapping xmlns:a="http://schemas.openxmlformats.org/drawingml/2006/main"/>
  </p:clrMapOvr>
</p:sld>
</file>