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376d41074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8a6bc936b4a14"/>
  </p:sldMasterIdLst>
  <p:sldIdLst>
    <p:sldId xmlns:r="http://schemas.openxmlformats.org/officeDocument/2006/relationships" id="256" r:id="Rd755c80bfffc4c07"/>
    <p:sldId xmlns:r="http://schemas.openxmlformats.org/officeDocument/2006/relationships" id="257" r:id="Rb2faf54c12674625"/>
    <p:sldId xmlns:r="http://schemas.openxmlformats.org/officeDocument/2006/relationships" id="258" r:id="Rcd46cccca35f43fc"/>
    <p:sldId xmlns:r="http://schemas.openxmlformats.org/officeDocument/2006/relationships" id="259" r:id="Re437185537314209"/>
    <p:sldId xmlns:r="http://schemas.openxmlformats.org/officeDocument/2006/relationships" id="260" r:id="R033848ce84f9411d"/>
    <p:sldId xmlns:r="http://schemas.openxmlformats.org/officeDocument/2006/relationships" id="261" r:id="R911e1c93b5014ab9"/>
    <p:sldId xmlns:r="http://schemas.openxmlformats.org/officeDocument/2006/relationships" id="262" r:id="R914fe3fad61e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8a6bc936b4a14" /><Relationship Type="http://schemas.openxmlformats.org/officeDocument/2006/relationships/slide" Target="/ppt/slides/slide1.xml" Id="Rd755c80bfffc4c07" /><Relationship Type="http://schemas.openxmlformats.org/officeDocument/2006/relationships/slide" Target="/ppt/slides/slide2.xml" Id="Rb2faf54c12674625" /><Relationship Type="http://schemas.openxmlformats.org/officeDocument/2006/relationships/slide" Target="/ppt/slides/slide3.xml" Id="Rcd46cccca35f43fc" /><Relationship Type="http://schemas.openxmlformats.org/officeDocument/2006/relationships/slide" Target="/ppt/slides/slide4.xml" Id="Re437185537314209" /><Relationship Type="http://schemas.openxmlformats.org/officeDocument/2006/relationships/slide" Target="/ppt/slides/slide5.xml" Id="R033848ce84f9411d" /><Relationship Type="http://schemas.openxmlformats.org/officeDocument/2006/relationships/slide" Target="/ppt/slides/slide6.xml" Id="R911e1c93b5014ab9" /><Relationship Type="http://schemas.openxmlformats.org/officeDocument/2006/relationships/slide" Target="/ppt/slides/slide7.xml" Id="R914fe3fad61e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71bcb8362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f7ec5acb47c0" /><Relationship Type="http://schemas.openxmlformats.org/officeDocument/2006/relationships/theme" Target="/ppt/slideMasters/theme/theme1.xml" Id="R871f605dd8b5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5f7ec5acb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40ba39798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34b6605c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2353e13c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3c02ab3cc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d9820c8b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5ff9935f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7c1552a6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