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627206b8ff4d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f34ad5bd5d4c53"/>
  </p:sldMasterIdLst>
  <p:sldIdLst>
    <p:sldId xmlns:r="http://schemas.openxmlformats.org/officeDocument/2006/relationships" id="256" r:id="R70e3ec5a529b4359"/>
    <p:sldId xmlns:r="http://schemas.openxmlformats.org/officeDocument/2006/relationships" id="257" r:id="Rbcf5b213dd904f07"/>
    <p:sldId xmlns:r="http://schemas.openxmlformats.org/officeDocument/2006/relationships" id="258" r:id="R2d666f14512041b2"/>
    <p:sldId xmlns:r="http://schemas.openxmlformats.org/officeDocument/2006/relationships" id="259" r:id="R0a1c2cee5f99455c"/>
    <p:sldId xmlns:r="http://schemas.openxmlformats.org/officeDocument/2006/relationships" id="260" r:id="R0ec5633be7c043d2"/>
    <p:sldId xmlns:r="http://schemas.openxmlformats.org/officeDocument/2006/relationships" id="261" r:id="Rfa8b128c1a274087"/>
    <p:sldId xmlns:r="http://schemas.openxmlformats.org/officeDocument/2006/relationships" id="262" r:id="Ra049b213a4ec4b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f34ad5bd5d4c53" /><Relationship Type="http://schemas.openxmlformats.org/officeDocument/2006/relationships/slide" Target="/ppt/slides/slide1.xml" Id="R70e3ec5a529b4359" /><Relationship Type="http://schemas.openxmlformats.org/officeDocument/2006/relationships/slide" Target="/ppt/slides/slide2.xml" Id="Rbcf5b213dd904f07" /><Relationship Type="http://schemas.openxmlformats.org/officeDocument/2006/relationships/slide" Target="/ppt/slides/slide3.xml" Id="R2d666f14512041b2" /><Relationship Type="http://schemas.openxmlformats.org/officeDocument/2006/relationships/slide" Target="/ppt/slides/slide4.xml" Id="R0a1c2cee5f99455c" /><Relationship Type="http://schemas.openxmlformats.org/officeDocument/2006/relationships/slide" Target="/ppt/slides/slide5.xml" Id="R0ec5633be7c043d2" /><Relationship Type="http://schemas.openxmlformats.org/officeDocument/2006/relationships/slide" Target="/ppt/slides/slide6.xml" Id="Rfa8b128c1a274087" /><Relationship Type="http://schemas.openxmlformats.org/officeDocument/2006/relationships/slide" Target="/ppt/slides/slide7.xml" Id="Ra049b213a4ec4b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215570077f41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8109adeba4daf" /><Relationship Type="http://schemas.openxmlformats.org/officeDocument/2006/relationships/theme" Target="/ppt/slideMasters/theme/theme1.xml" Id="R1fc0244828494e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48109adeba4d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7487e9dd948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0e10527664f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0611f03764b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36bdaefba40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38fcd79b64d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aa341255149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646d99d6447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HEDDY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14 183 785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117 594 972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134 387 822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HEDDY ELISABETH PETTERØE  –  62,5 %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HEDDY ELISABETH PETTERØE  –  37,4 %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 KATHARINA ASTRUP PETTERØE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931 324 926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HEDDY HOLDING AS</a:t>
            </a:r>
          </a:p>
        </p:txBody>
      </p:sp>
    </p:spTree>
  </p:cSld>
  <p:clrMapOvr>
    <a:masterClrMapping xmlns:a="http://schemas.openxmlformats.org/drawingml/2006/main"/>
  </p:clrMapOvr>
</p:sld>
</file>