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a9c6184aeda40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1db1898332d4d4c"/>
  </p:sldMasterIdLst>
  <p:sldIdLst>
    <p:sldId xmlns:r="http://schemas.openxmlformats.org/officeDocument/2006/relationships" id="256" r:id="R07b8bedf46344296"/>
    <p:sldId xmlns:r="http://schemas.openxmlformats.org/officeDocument/2006/relationships" id="257" r:id="R757cc42bc8574594"/>
    <p:sldId xmlns:r="http://schemas.openxmlformats.org/officeDocument/2006/relationships" id="258" r:id="R764b8164b2854927"/>
    <p:sldId xmlns:r="http://schemas.openxmlformats.org/officeDocument/2006/relationships" id="259" r:id="Rcc8f8359b4ca4e13"/>
    <p:sldId xmlns:r="http://schemas.openxmlformats.org/officeDocument/2006/relationships" id="260" r:id="Rea390e3ea51049b0"/>
    <p:sldId xmlns:r="http://schemas.openxmlformats.org/officeDocument/2006/relationships" id="261" r:id="R4c45be24f248406e"/>
    <p:sldId xmlns:r="http://schemas.openxmlformats.org/officeDocument/2006/relationships" id="262" r:id="R66bd87328fcc44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db1898332d4d4c" /><Relationship Type="http://schemas.openxmlformats.org/officeDocument/2006/relationships/slide" Target="/ppt/slides/slide1.xml" Id="R07b8bedf46344296" /><Relationship Type="http://schemas.openxmlformats.org/officeDocument/2006/relationships/slide" Target="/ppt/slides/slide2.xml" Id="R757cc42bc8574594" /><Relationship Type="http://schemas.openxmlformats.org/officeDocument/2006/relationships/slide" Target="/ppt/slides/slide3.xml" Id="R764b8164b2854927" /><Relationship Type="http://schemas.openxmlformats.org/officeDocument/2006/relationships/slide" Target="/ppt/slides/slide4.xml" Id="Rcc8f8359b4ca4e13" /><Relationship Type="http://schemas.openxmlformats.org/officeDocument/2006/relationships/slide" Target="/ppt/slides/slide5.xml" Id="Rea390e3ea51049b0" /><Relationship Type="http://schemas.openxmlformats.org/officeDocument/2006/relationships/slide" Target="/ppt/slides/slide6.xml" Id="R4c45be24f248406e" /><Relationship Type="http://schemas.openxmlformats.org/officeDocument/2006/relationships/slide" Target="/ppt/slides/slide7.xml" Id="R66bd87328fcc44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e4b6282c104b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411a0c69f4356" /><Relationship Type="http://schemas.openxmlformats.org/officeDocument/2006/relationships/theme" Target="/ppt/slideMasters/theme/theme1.xml" Id="Rdc14f9de7b074c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1411a0c69f43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8048f39355419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3b3381a0b742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45a36bb1a746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4c7b6f7f1643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b78e7b94034c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e41a1109c48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edd4d2cb842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ESØ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ESØ INVEST AS ble etablert [år] og holder til i Vinstra.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−14 859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50 247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91 793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ELLEN SOFIE ØDEGÅRDEN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Øygardsvegen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2640 Vinstra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931 325 000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ESØ INVEST AS</a:t>
            </a:r>
          </a:p>
        </p:txBody>
      </p:sp>
    </p:spTree>
  </p:cSld>
  <p:clrMapOvr>
    <a:masterClrMapping xmlns:a="http://schemas.openxmlformats.org/drawingml/2006/main"/>
  </p:clrMapOvr>
</p:sld>
</file>