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33c7bc480c4a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32f2e800094a83"/>
  </p:sldMasterIdLst>
  <p:sldIdLst>
    <p:sldId xmlns:r="http://schemas.openxmlformats.org/officeDocument/2006/relationships" id="256" r:id="R981bbbc20c0545fa"/>
    <p:sldId xmlns:r="http://schemas.openxmlformats.org/officeDocument/2006/relationships" id="257" r:id="R2f4954b138ef48cd"/>
    <p:sldId xmlns:r="http://schemas.openxmlformats.org/officeDocument/2006/relationships" id="258" r:id="R1a595dbacc794e9b"/>
    <p:sldId xmlns:r="http://schemas.openxmlformats.org/officeDocument/2006/relationships" id="259" r:id="Rc7d4648b33c24746"/>
    <p:sldId xmlns:r="http://schemas.openxmlformats.org/officeDocument/2006/relationships" id="260" r:id="Re162413a0fc1409f"/>
    <p:sldId xmlns:r="http://schemas.openxmlformats.org/officeDocument/2006/relationships" id="261" r:id="Rab965f3fc208472c"/>
    <p:sldId xmlns:r="http://schemas.openxmlformats.org/officeDocument/2006/relationships" id="262" r:id="R77296cf0702449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32f2e800094a83" /><Relationship Type="http://schemas.openxmlformats.org/officeDocument/2006/relationships/slide" Target="/ppt/slides/slide1.xml" Id="R981bbbc20c0545fa" /><Relationship Type="http://schemas.openxmlformats.org/officeDocument/2006/relationships/slide" Target="/ppt/slides/slide2.xml" Id="R2f4954b138ef48cd" /><Relationship Type="http://schemas.openxmlformats.org/officeDocument/2006/relationships/slide" Target="/ppt/slides/slide3.xml" Id="R1a595dbacc794e9b" /><Relationship Type="http://schemas.openxmlformats.org/officeDocument/2006/relationships/slide" Target="/ppt/slides/slide4.xml" Id="Rc7d4648b33c24746" /><Relationship Type="http://schemas.openxmlformats.org/officeDocument/2006/relationships/slide" Target="/ppt/slides/slide5.xml" Id="Re162413a0fc1409f" /><Relationship Type="http://schemas.openxmlformats.org/officeDocument/2006/relationships/slide" Target="/ppt/slides/slide6.xml" Id="Rab965f3fc208472c" /><Relationship Type="http://schemas.openxmlformats.org/officeDocument/2006/relationships/slide" Target="/ppt/slides/slide7.xml" Id="R77296cf0702449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f243c166314c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1d9b626954bb1" /><Relationship Type="http://schemas.openxmlformats.org/officeDocument/2006/relationships/theme" Target="/ppt/slideMasters/theme/theme1.xml" Id="Raa3ce7bcc67343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71d9b626954b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78cc1591d42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bd187b7c34d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435a1bae04d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af1aafce14b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18565e25447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3e577abf145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96512357649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TASTASJØEN EIENDOMSSELSKAP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TASTASJØEN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TASTASJØEN EIENDOMSSELSKAP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TASTASJØEN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TASTASJØEN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TASTASJØEN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1 602 262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654 351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2 806 632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25 230 582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36 029 376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TASTASJØEN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TE-HOLDING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TASTASJØEN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Brannstasjonsveien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81 18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931 359 770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TASTASJØEN EIENDOMSSELSKAP AS</a:t>
            </a:r>
          </a:p>
        </p:txBody>
      </p:sp>
    </p:spTree>
  </p:cSld>
  <p:clrMapOvr>
    <a:masterClrMapping xmlns:a="http://schemas.openxmlformats.org/drawingml/2006/main"/>
  </p:clrMapOvr>
</p:sld>
</file>