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920fa1d977441c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43c100d01e442fe"/>
  </p:sldMasterIdLst>
  <p:sldIdLst>
    <p:sldId xmlns:r="http://schemas.openxmlformats.org/officeDocument/2006/relationships" id="256" r:id="Rc8be53ffcee542ee"/>
    <p:sldId xmlns:r="http://schemas.openxmlformats.org/officeDocument/2006/relationships" id="257" r:id="Rbf1c3dfd6b5c49a8"/>
    <p:sldId xmlns:r="http://schemas.openxmlformats.org/officeDocument/2006/relationships" id="258" r:id="R6493dcb219474c2e"/>
    <p:sldId xmlns:r="http://schemas.openxmlformats.org/officeDocument/2006/relationships" id="259" r:id="R0c9a28521b30477e"/>
    <p:sldId xmlns:r="http://schemas.openxmlformats.org/officeDocument/2006/relationships" id="260" r:id="Raeacfedc8d7f4e51"/>
    <p:sldId xmlns:r="http://schemas.openxmlformats.org/officeDocument/2006/relationships" id="261" r:id="R65bee3c2397b42bf"/>
    <p:sldId xmlns:r="http://schemas.openxmlformats.org/officeDocument/2006/relationships" id="262" r:id="Rc64f45ee78bb438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43c100d01e442fe" /><Relationship Type="http://schemas.openxmlformats.org/officeDocument/2006/relationships/slide" Target="/ppt/slides/slide1.xml" Id="Rc8be53ffcee542ee" /><Relationship Type="http://schemas.openxmlformats.org/officeDocument/2006/relationships/slide" Target="/ppt/slides/slide2.xml" Id="Rbf1c3dfd6b5c49a8" /><Relationship Type="http://schemas.openxmlformats.org/officeDocument/2006/relationships/slide" Target="/ppt/slides/slide3.xml" Id="R6493dcb219474c2e" /><Relationship Type="http://schemas.openxmlformats.org/officeDocument/2006/relationships/slide" Target="/ppt/slides/slide4.xml" Id="R0c9a28521b30477e" /><Relationship Type="http://schemas.openxmlformats.org/officeDocument/2006/relationships/slide" Target="/ppt/slides/slide5.xml" Id="Raeacfedc8d7f4e51" /><Relationship Type="http://schemas.openxmlformats.org/officeDocument/2006/relationships/slide" Target="/ppt/slides/slide6.xml" Id="R65bee3c2397b42bf" /><Relationship Type="http://schemas.openxmlformats.org/officeDocument/2006/relationships/slide" Target="/ppt/slides/slide7.xml" Id="Rc64f45ee78bb438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41635b299db45d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841fe63794486f" /><Relationship Type="http://schemas.openxmlformats.org/officeDocument/2006/relationships/theme" Target="/ppt/slideMasters/theme/theme1.xml" Id="R4390ce02c4a4458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b841fe63794486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e76f04eb38499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b5c32df05748f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0acf6e0cc04d2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98736db6634c8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be1e5b00414b3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30b3b7b074428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1ea84d0ac24c1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LYFORD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LYFORD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LYFORD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LYFORD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LYFORD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LYFORD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−9 080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8 144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1 032 829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1 628 781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LYFORD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KENNETH LYFORD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LYFORD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Eugenies gate 8A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931 385 690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LYFORD INVEST AS</a:t>
            </a:r>
          </a:p>
        </p:txBody>
      </p:sp>
    </p:spTree>
  </p:cSld>
  <p:clrMapOvr>
    <a:masterClrMapping xmlns:a="http://schemas.openxmlformats.org/drawingml/2006/main"/>
  </p:clrMapOvr>
</p:sld>
</file>