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37d1bfe76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abb6a5eab4a3e"/>
  </p:sldMasterIdLst>
  <p:sldIdLst>
    <p:sldId xmlns:r="http://schemas.openxmlformats.org/officeDocument/2006/relationships" id="256" r:id="R262b695146b7413e"/>
    <p:sldId xmlns:r="http://schemas.openxmlformats.org/officeDocument/2006/relationships" id="257" r:id="Ra94fdd61100e490f"/>
    <p:sldId xmlns:r="http://schemas.openxmlformats.org/officeDocument/2006/relationships" id="258" r:id="R89e9d9f17c354338"/>
    <p:sldId xmlns:r="http://schemas.openxmlformats.org/officeDocument/2006/relationships" id="259" r:id="Rcb375cc10ab34111"/>
    <p:sldId xmlns:r="http://schemas.openxmlformats.org/officeDocument/2006/relationships" id="260" r:id="R3a91e507b67f4fd3"/>
    <p:sldId xmlns:r="http://schemas.openxmlformats.org/officeDocument/2006/relationships" id="261" r:id="R9b194e9b1dd844d6"/>
    <p:sldId xmlns:r="http://schemas.openxmlformats.org/officeDocument/2006/relationships" id="262" r:id="Re0b206686b0c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abb6a5eab4a3e" /><Relationship Type="http://schemas.openxmlformats.org/officeDocument/2006/relationships/slide" Target="/ppt/slides/slide1.xml" Id="R262b695146b7413e" /><Relationship Type="http://schemas.openxmlformats.org/officeDocument/2006/relationships/slide" Target="/ppt/slides/slide2.xml" Id="Ra94fdd61100e490f" /><Relationship Type="http://schemas.openxmlformats.org/officeDocument/2006/relationships/slide" Target="/ppt/slides/slide3.xml" Id="R89e9d9f17c354338" /><Relationship Type="http://schemas.openxmlformats.org/officeDocument/2006/relationships/slide" Target="/ppt/slides/slide4.xml" Id="Rcb375cc10ab34111" /><Relationship Type="http://schemas.openxmlformats.org/officeDocument/2006/relationships/slide" Target="/ppt/slides/slide5.xml" Id="R3a91e507b67f4fd3" /><Relationship Type="http://schemas.openxmlformats.org/officeDocument/2006/relationships/slide" Target="/ppt/slides/slide6.xml" Id="R9b194e9b1dd844d6" /><Relationship Type="http://schemas.openxmlformats.org/officeDocument/2006/relationships/slide" Target="/ppt/slides/slide7.xml" Id="Re0b206686b0c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05713dcc9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1d01ba381435b" /><Relationship Type="http://schemas.openxmlformats.org/officeDocument/2006/relationships/theme" Target="/ppt/slideMasters/theme/theme1.xml" Id="Rab32edfc9345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1d01ba381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6b477225a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e632a296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3772bffe743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a754ff8c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11bd47ab9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531c96ae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fd1f8657a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NAVARHAUGEN KONSULENTTJENESTER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NAVARHAUGEN KONSULENTTJENESTER AS ble etablert [år] og holder til i Fannrem.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2 825 162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619 523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1 254 065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OLAV BY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BERG BY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Raudkleivvegen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7320 Fannrem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931 401 718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NAVARHAUGEN KONSULENTTJENESTER AS</a:t>
            </a:r>
          </a:p>
        </p:txBody>
      </p:sp>
    </p:spTree>
  </p:cSld>
  <p:clrMapOvr>
    <a:masterClrMapping xmlns:a="http://schemas.openxmlformats.org/drawingml/2006/main"/>
  </p:clrMapOvr>
</p:sld>
</file>