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7863793d4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0983bd0ce4f95"/>
  </p:sldMasterIdLst>
  <p:sldIdLst>
    <p:sldId xmlns:r="http://schemas.openxmlformats.org/officeDocument/2006/relationships" id="256" r:id="R49a85c8188204a57"/>
    <p:sldId xmlns:r="http://schemas.openxmlformats.org/officeDocument/2006/relationships" id="257" r:id="R41acd404a93343c2"/>
    <p:sldId xmlns:r="http://schemas.openxmlformats.org/officeDocument/2006/relationships" id="258" r:id="R7d3bae2b958b46db"/>
    <p:sldId xmlns:r="http://schemas.openxmlformats.org/officeDocument/2006/relationships" id="259" r:id="Rfa5fe425b6d44dc5"/>
    <p:sldId xmlns:r="http://schemas.openxmlformats.org/officeDocument/2006/relationships" id="260" r:id="R9040e17513bb4116"/>
    <p:sldId xmlns:r="http://schemas.openxmlformats.org/officeDocument/2006/relationships" id="261" r:id="R4202fbee54bf4c57"/>
    <p:sldId xmlns:r="http://schemas.openxmlformats.org/officeDocument/2006/relationships" id="262" r:id="Ra3a7ff47b322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0983bd0ce4f95" /><Relationship Type="http://schemas.openxmlformats.org/officeDocument/2006/relationships/slide" Target="/ppt/slides/slide1.xml" Id="R49a85c8188204a57" /><Relationship Type="http://schemas.openxmlformats.org/officeDocument/2006/relationships/slide" Target="/ppt/slides/slide2.xml" Id="R41acd404a93343c2" /><Relationship Type="http://schemas.openxmlformats.org/officeDocument/2006/relationships/slide" Target="/ppt/slides/slide3.xml" Id="R7d3bae2b958b46db" /><Relationship Type="http://schemas.openxmlformats.org/officeDocument/2006/relationships/slide" Target="/ppt/slides/slide4.xml" Id="Rfa5fe425b6d44dc5" /><Relationship Type="http://schemas.openxmlformats.org/officeDocument/2006/relationships/slide" Target="/ppt/slides/slide5.xml" Id="R9040e17513bb4116" /><Relationship Type="http://schemas.openxmlformats.org/officeDocument/2006/relationships/slide" Target="/ppt/slides/slide6.xml" Id="R4202fbee54bf4c57" /><Relationship Type="http://schemas.openxmlformats.org/officeDocument/2006/relationships/slide" Target="/ppt/slides/slide7.xml" Id="Ra3a7ff47b322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22c1763ba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4cf2470b4e00" /><Relationship Type="http://schemas.openxmlformats.org/officeDocument/2006/relationships/theme" Target="/ppt/slideMasters/theme/theme1.xml" Id="Rc8b631353a7d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c4cf2470b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98e5a458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b2623a1ca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5af11c381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8ce14596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40561765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92f091d4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d93921c2a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VR.RISHAUG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VR.RISHAUG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16 231 335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RISHAUG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Amtmannssvingen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VR.RISHAUG INVEST AS</a:t>
            </a:r>
          </a:p>
        </p:txBody>
      </p:sp>
    </p:spTree>
  </p:cSld>
  <p:clrMapOvr>
    <a:masterClrMapping xmlns:a="http://schemas.openxmlformats.org/drawingml/2006/main"/>
  </p:clrMapOvr>
</p:sld>
</file>