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f4a029e65743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237b219bb74ff4"/>
  </p:sldMasterIdLst>
  <p:sldIdLst>
    <p:sldId xmlns:r="http://schemas.openxmlformats.org/officeDocument/2006/relationships" id="256" r:id="R4977f7fc9873433d"/>
    <p:sldId xmlns:r="http://schemas.openxmlformats.org/officeDocument/2006/relationships" id="257" r:id="R2d74452a0ae24480"/>
    <p:sldId xmlns:r="http://schemas.openxmlformats.org/officeDocument/2006/relationships" id="258" r:id="Raed07706fb184f27"/>
    <p:sldId xmlns:r="http://schemas.openxmlformats.org/officeDocument/2006/relationships" id="259" r:id="R7e090a0a362d4f25"/>
    <p:sldId xmlns:r="http://schemas.openxmlformats.org/officeDocument/2006/relationships" id="260" r:id="Rdcd2c160a7ba4eeb"/>
    <p:sldId xmlns:r="http://schemas.openxmlformats.org/officeDocument/2006/relationships" id="261" r:id="Ra000f8b12da34675"/>
    <p:sldId xmlns:r="http://schemas.openxmlformats.org/officeDocument/2006/relationships" id="262" r:id="R47ec16a6215b40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37b219bb74ff4" /><Relationship Type="http://schemas.openxmlformats.org/officeDocument/2006/relationships/slide" Target="/ppt/slides/slide1.xml" Id="R4977f7fc9873433d" /><Relationship Type="http://schemas.openxmlformats.org/officeDocument/2006/relationships/slide" Target="/ppt/slides/slide2.xml" Id="R2d74452a0ae24480" /><Relationship Type="http://schemas.openxmlformats.org/officeDocument/2006/relationships/slide" Target="/ppt/slides/slide3.xml" Id="Raed07706fb184f27" /><Relationship Type="http://schemas.openxmlformats.org/officeDocument/2006/relationships/slide" Target="/ppt/slides/slide4.xml" Id="R7e090a0a362d4f25" /><Relationship Type="http://schemas.openxmlformats.org/officeDocument/2006/relationships/slide" Target="/ppt/slides/slide5.xml" Id="Rdcd2c160a7ba4eeb" /><Relationship Type="http://schemas.openxmlformats.org/officeDocument/2006/relationships/slide" Target="/ppt/slides/slide6.xml" Id="Ra000f8b12da34675" /><Relationship Type="http://schemas.openxmlformats.org/officeDocument/2006/relationships/slide" Target="/ppt/slides/slide7.xml" Id="R47ec16a6215b40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740ac5752d4a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b5b702c764bf0" /><Relationship Type="http://schemas.openxmlformats.org/officeDocument/2006/relationships/theme" Target="/ppt/slideMasters/theme/theme1.xml" Id="R0c0a1e0ea7e749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9b5b702c764b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2c14d115f4a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a56f554fa4d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69156378443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33e63fcaf42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eaf05842a45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e10798da842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8623c1bf94e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P. RISHAUG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 RISHAUG INVEST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15 782 885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15 797 885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RISHAUG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Heimdalsvegen 49B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7080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931 472 585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