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b989c4164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69a487bd24957"/>
  </p:sldMasterIdLst>
  <p:sldIdLst>
    <p:sldId xmlns:r="http://schemas.openxmlformats.org/officeDocument/2006/relationships" id="256" r:id="R4af67be1d60542d5"/>
    <p:sldId xmlns:r="http://schemas.openxmlformats.org/officeDocument/2006/relationships" id="257" r:id="Ra33f93921ccc454b"/>
    <p:sldId xmlns:r="http://schemas.openxmlformats.org/officeDocument/2006/relationships" id="258" r:id="Rbfacf0f077ad44ef"/>
    <p:sldId xmlns:r="http://schemas.openxmlformats.org/officeDocument/2006/relationships" id="259" r:id="Rc88aafbdc4a0496f"/>
    <p:sldId xmlns:r="http://schemas.openxmlformats.org/officeDocument/2006/relationships" id="260" r:id="R254f410d7ade43c6"/>
    <p:sldId xmlns:r="http://schemas.openxmlformats.org/officeDocument/2006/relationships" id="261" r:id="R69a9d6a7669b4e19"/>
    <p:sldId xmlns:r="http://schemas.openxmlformats.org/officeDocument/2006/relationships" id="262" r:id="Rf0fcbefac5a9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69a487bd24957" /><Relationship Type="http://schemas.openxmlformats.org/officeDocument/2006/relationships/slide" Target="/ppt/slides/slide1.xml" Id="R4af67be1d60542d5" /><Relationship Type="http://schemas.openxmlformats.org/officeDocument/2006/relationships/slide" Target="/ppt/slides/slide2.xml" Id="Ra33f93921ccc454b" /><Relationship Type="http://schemas.openxmlformats.org/officeDocument/2006/relationships/slide" Target="/ppt/slides/slide3.xml" Id="Rbfacf0f077ad44ef" /><Relationship Type="http://schemas.openxmlformats.org/officeDocument/2006/relationships/slide" Target="/ppt/slides/slide4.xml" Id="Rc88aafbdc4a0496f" /><Relationship Type="http://schemas.openxmlformats.org/officeDocument/2006/relationships/slide" Target="/ppt/slides/slide5.xml" Id="R254f410d7ade43c6" /><Relationship Type="http://schemas.openxmlformats.org/officeDocument/2006/relationships/slide" Target="/ppt/slides/slide6.xml" Id="R69a9d6a7669b4e19" /><Relationship Type="http://schemas.openxmlformats.org/officeDocument/2006/relationships/slide" Target="/ppt/slides/slide7.xml" Id="Rf0fcbefac5a9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7be7337d2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8f2c55bb482a" /><Relationship Type="http://schemas.openxmlformats.org/officeDocument/2006/relationships/theme" Target="/ppt/slideMasters/theme/theme1.xml" Id="Rdcc03e9f9a88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d68f2c55bb48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edef9bbad4d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595948646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e048d18a34c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110762d8e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434b6912e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4ccdcc8347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122d47a8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ELSO REGNSKAP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ESØ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931 475 924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