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980bb6406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2df07d4cc42fe"/>
  </p:sldMasterIdLst>
  <p:sldIdLst>
    <p:sldId xmlns:r="http://schemas.openxmlformats.org/officeDocument/2006/relationships" id="256" r:id="Rfa4a699bd3834664"/>
    <p:sldId xmlns:r="http://schemas.openxmlformats.org/officeDocument/2006/relationships" id="257" r:id="R04a9f9b2ffda4796"/>
    <p:sldId xmlns:r="http://schemas.openxmlformats.org/officeDocument/2006/relationships" id="258" r:id="Rf01129fc73024684"/>
    <p:sldId xmlns:r="http://schemas.openxmlformats.org/officeDocument/2006/relationships" id="259" r:id="Rb370a4ef93c741a2"/>
    <p:sldId xmlns:r="http://schemas.openxmlformats.org/officeDocument/2006/relationships" id="260" r:id="R1f2fd26c94154739"/>
    <p:sldId xmlns:r="http://schemas.openxmlformats.org/officeDocument/2006/relationships" id="261" r:id="R186124bb72004ee5"/>
    <p:sldId xmlns:r="http://schemas.openxmlformats.org/officeDocument/2006/relationships" id="262" r:id="Rb670510f3663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2df07d4cc42fe" /><Relationship Type="http://schemas.openxmlformats.org/officeDocument/2006/relationships/slide" Target="/ppt/slides/slide1.xml" Id="Rfa4a699bd3834664" /><Relationship Type="http://schemas.openxmlformats.org/officeDocument/2006/relationships/slide" Target="/ppt/slides/slide2.xml" Id="R04a9f9b2ffda4796" /><Relationship Type="http://schemas.openxmlformats.org/officeDocument/2006/relationships/slide" Target="/ppt/slides/slide3.xml" Id="Rf01129fc73024684" /><Relationship Type="http://schemas.openxmlformats.org/officeDocument/2006/relationships/slide" Target="/ppt/slides/slide4.xml" Id="Rb370a4ef93c741a2" /><Relationship Type="http://schemas.openxmlformats.org/officeDocument/2006/relationships/slide" Target="/ppt/slides/slide5.xml" Id="R1f2fd26c94154739" /><Relationship Type="http://schemas.openxmlformats.org/officeDocument/2006/relationships/slide" Target="/ppt/slides/slide6.xml" Id="R186124bb72004ee5" /><Relationship Type="http://schemas.openxmlformats.org/officeDocument/2006/relationships/slide" Target="/ppt/slides/slide7.xml" Id="Rb670510f3663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e693ce260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2cc31e2b444bd" /><Relationship Type="http://schemas.openxmlformats.org/officeDocument/2006/relationships/theme" Target="/ppt/slideMasters/theme/theme1.xml" Id="R75544ad18688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2cc31e2b4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4d408932e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768a52ddc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1109be287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1c2598775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f0befaeca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16b95f84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30a32287c4d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TIGERBOYS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TIGERBOYS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16 136 455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GUVÅG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Guvåg, 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931 479 865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