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2ad2c400b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0444033bb4860"/>
  </p:sldMasterIdLst>
  <p:sldIdLst>
    <p:sldId xmlns:r="http://schemas.openxmlformats.org/officeDocument/2006/relationships" id="256" r:id="Rd754302d53aa4143"/>
    <p:sldId xmlns:r="http://schemas.openxmlformats.org/officeDocument/2006/relationships" id="257" r:id="R59e9274040934115"/>
    <p:sldId xmlns:r="http://schemas.openxmlformats.org/officeDocument/2006/relationships" id="258" r:id="R355cd82889874863"/>
    <p:sldId xmlns:r="http://schemas.openxmlformats.org/officeDocument/2006/relationships" id="259" r:id="Re3a0693aa0204476"/>
    <p:sldId xmlns:r="http://schemas.openxmlformats.org/officeDocument/2006/relationships" id="260" r:id="R41f6fcf5275e4422"/>
    <p:sldId xmlns:r="http://schemas.openxmlformats.org/officeDocument/2006/relationships" id="261" r:id="R908fb4f025a3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0444033bb4860" /><Relationship Type="http://schemas.openxmlformats.org/officeDocument/2006/relationships/slide" Target="/ppt/slides/slide1.xml" Id="Rd754302d53aa4143" /><Relationship Type="http://schemas.openxmlformats.org/officeDocument/2006/relationships/slide" Target="/ppt/slides/slide2.xml" Id="R59e9274040934115" /><Relationship Type="http://schemas.openxmlformats.org/officeDocument/2006/relationships/slide" Target="/ppt/slides/slide3.xml" Id="R355cd82889874863" /><Relationship Type="http://schemas.openxmlformats.org/officeDocument/2006/relationships/slide" Target="/ppt/slides/slide4.xml" Id="Re3a0693aa0204476" /><Relationship Type="http://schemas.openxmlformats.org/officeDocument/2006/relationships/slide" Target="/ppt/slides/slide5.xml" Id="R41f6fcf5275e4422" /><Relationship Type="http://schemas.openxmlformats.org/officeDocument/2006/relationships/slide" Target="/ppt/slides/slide6.xml" Id="R908fb4f025a3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4bc484011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79bcfd6d946cb" /><Relationship Type="http://schemas.openxmlformats.org/officeDocument/2006/relationships/theme" Target="/ppt/slideMasters/theme/theme1.xml" Id="Rcd28a6f75367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79bcfd6d9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10c9d1a8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120a322f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ed43723d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e3f122831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3b77c88a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f64b062a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