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5a1c12d9c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0f85b987b4c25"/>
  </p:sldMasterIdLst>
  <p:sldIdLst>
    <p:sldId xmlns:r="http://schemas.openxmlformats.org/officeDocument/2006/relationships" id="256" r:id="Ra1b8cf47d0ee4561"/>
    <p:sldId xmlns:r="http://schemas.openxmlformats.org/officeDocument/2006/relationships" id="257" r:id="Rd02ac5802516427a"/>
    <p:sldId xmlns:r="http://schemas.openxmlformats.org/officeDocument/2006/relationships" id="258" r:id="R5302acbbe42c439d"/>
    <p:sldId xmlns:r="http://schemas.openxmlformats.org/officeDocument/2006/relationships" id="259" r:id="R426506f937bd408c"/>
    <p:sldId xmlns:r="http://schemas.openxmlformats.org/officeDocument/2006/relationships" id="260" r:id="R970741dcf16d4cfe"/>
    <p:sldId xmlns:r="http://schemas.openxmlformats.org/officeDocument/2006/relationships" id="261" r:id="R04c77198ed44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0f85b987b4c25" /><Relationship Type="http://schemas.openxmlformats.org/officeDocument/2006/relationships/slide" Target="/ppt/slides/slide1.xml" Id="Ra1b8cf47d0ee4561" /><Relationship Type="http://schemas.openxmlformats.org/officeDocument/2006/relationships/slide" Target="/ppt/slides/slide2.xml" Id="Rd02ac5802516427a" /><Relationship Type="http://schemas.openxmlformats.org/officeDocument/2006/relationships/slide" Target="/ppt/slides/slide3.xml" Id="R5302acbbe42c439d" /><Relationship Type="http://schemas.openxmlformats.org/officeDocument/2006/relationships/slide" Target="/ppt/slides/slide4.xml" Id="R426506f937bd408c" /><Relationship Type="http://schemas.openxmlformats.org/officeDocument/2006/relationships/slide" Target="/ppt/slides/slide5.xml" Id="R970741dcf16d4cfe" /><Relationship Type="http://schemas.openxmlformats.org/officeDocument/2006/relationships/slide" Target="/ppt/slides/slide6.xml" Id="R04c77198ed44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03dc740ed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f182de2b463e" /><Relationship Type="http://schemas.openxmlformats.org/officeDocument/2006/relationships/theme" Target="/ppt/slideMasters/theme/theme1.xml" Id="Rb337eb524f2c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9f182de2b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bf52d53b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bcbf0997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490a3d2b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d6fc9b315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f8ac398a0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47351522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