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48b04eea94b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bc8c9514e041a3"/>
  </p:sldMasterIdLst>
  <p:sldIdLst>
    <p:sldId xmlns:r="http://schemas.openxmlformats.org/officeDocument/2006/relationships" id="256" r:id="R16a83ca0a0cf4723"/>
    <p:sldId xmlns:r="http://schemas.openxmlformats.org/officeDocument/2006/relationships" id="257" r:id="R710e62fd060345e1"/>
    <p:sldId xmlns:r="http://schemas.openxmlformats.org/officeDocument/2006/relationships" id="258" r:id="R4105846e473f4d00"/>
    <p:sldId xmlns:r="http://schemas.openxmlformats.org/officeDocument/2006/relationships" id="259" r:id="R2ae9c11447d24bee"/>
    <p:sldId xmlns:r="http://schemas.openxmlformats.org/officeDocument/2006/relationships" id="260" r:id="R76590350fe7040fe"/>
    <p:sldId xmlns:r="http://schemas.openxmlformats.org/officeDocument/2006/relationships" id="261" r:id="Rf62fb14ddd9a4b9d"/>
    <p:sldId xmlns:r="http://schemas.openxmlformats.org/officeDocument/2006/relationships" id="262" r:id="R69ff905b65df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c8c9514e041a3" /><Relationship Type="http://schemas.openxmlformats.org/officeDocument/2006/relationships/slide" Target="/ppt/slides/slide1.xml" Id="R16a83ca0a0cf4723" /><Relationship Type="http://schemas.openxmlformats.org/officeDocument/2006/relationships/slide" Target="/ppt/slides/slide2.xml" Id="R710e62fd060345e1" /><Relationship Type="http://schemas.openxmlformats.org/officeDocument/2006/relationships/slide" Target="/ppt/slides/slide3.xml" Id="R4105846e473f4d00" /><Relationship Type="http://schemas.openxmlformats.org/officeDocument/2006/relationships/slide" Target="/ppt/slides/slide4.xml" Id="R2ae9c11447d24bee" /><Relationship Type="http://schemas.openxmlformats.org/officeDocument/2006/relationships/slide" Target="/ppt/slides/slide5.xml" Id="R76590350fe7040fe" /><Relationship Type="http://schemas.openxmlformats.org/officeDocument/2006/relationships/slide" Target="/ppt/slides/slide6.xml" Id="Rf62fb14ddd9a4b9d" /><Relationship Type="http://schemas.openxmlformats.org/officeDocument/2006/relationships/slide" Target="/ppt/slides/slide7.xml" Id="R69ff905b65df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040c25edc4b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142423f1a4be3" /><Relationship Type="http://schemas.openxmlformats.org/officeDocument/2006/relationships/theme" Target="/ppt/slideMasters/theme/theme1.xml" Id="Rf3b8f45ad95a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a142423f1a4b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1b862382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c732babc54a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6f0c0839842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1dace19e240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a3362fbbc49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caf7fcbae41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e4778b6ae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 TAKLE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TAKLE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TAKLE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TAKLE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TAKLE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TAKLE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153 520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375 367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414 785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TAKLE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TAKLE DAN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TAKLE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TAKLE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931 651 420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TAKLE AS</a:t>
            </a:r>
          </a:p>
        </p:txBody>
      </p:sp>
    </p:spTree>
  </p:cSld>
  <p:clrMapOvr>
    <a:masterClrMapping xmlns:a="http://schemas.openxmlformats.org/drawingml/2006/main"/>
  </p:clrMapOvr>
</p:sld>
</file>