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ac89d53d3546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71621f35e34a4d"/>
  </p:sldMasterIdLst>
  <p:sldIdLst>
    <p:sldId xmlns:r="http://schemas.openxmlformats.org/officeDocument/2006/relationships" id="256" r:id="Rb6f4c601c5224dca"/>
    <p:sldId xmlns:r="http://schemas.openxmlformats.org/officeDocument/2006/relationships" id="257" r:id="R375e0119b99c4684"/>
    <p:sldId xmlns:r="http://schemas.openxmlformats.org/officeDocument/2006/relationships" id="258" r:id="Raadf6b1f0f8947a4"/>
    <p:sldId xmlns:r="http://schemas.openxmlformats.org/officeDocument/2006/relationships" id="259" r:id="Ra5248490663c499c"/>
    <p:sldId xmlns:r="http://schemas.openxmlformats.org/officeDocument/2006/relationships" id="260" r:id="Rd671b1cced5341a1"/>
    <p:sldId xmlns:r="http://schemas.openxmlformats.org/officeDocument/2006/relationships" id="261" r:id="R67e9502d12bb4e20"/>
    <p:sldId xmlns:r="http://schemas.openxmlformats.org/officeDocument/2006/relationships" id="262" r:id="R084768f8271a43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71621f35e34a4d" /><Relationship Type="http://schemas.openxmlformats.org/officeDocument/2006/relationships/slide" Target="/ppt/slides/slide1.xml" Id="Rb6f4c601c5224dca" /><Relationship Type="http://schemas.openxmlformats.org/officeDocument/2006/relationships/slide" Target="/ppt/slides/slide2.xml" Id="R375e0119b99c4684" /><Relationship Type="http://schemas.openxmlformats.org/officeDocument/2006/relationships/slide" Target="/ppt/slides/slide3.xml" Id="Raadf6b1f0f8947a4" /><Relationship Type="http://schemas.openxmlformats.org/officeDocument/2006/relationships/slide" Target="/ppt/slides/slide4.xml" Id="Ra5248490663c499c" /><Relationship Type="http://schemas.openxmlformats.org/officeDocument/2006/relationships/slide" Target="/ppt/slides/slide5.xml" Id="Rd671b1cced5341a1" /><Relationship Type="http://schemas.openxmlformats.org/officeDocument/2006/relationships/slide" Target="/ppt/slides/slide6.xml" Id="R67e9502d12bb4e20" /><Relationship Type="http://schemas.openxmlformats.org/officeDocument/2006/relationships/slide" Target="/ppt/slides/slide7.xml" Id="R084768f8271a43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18a71000274f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fc8b544ca4129" /><Relationship Type="http://schemas.openxmlformats.org/officeDocument/2006/relationships/theme" Target="/ppt/slideMasters/theme/theme1.xml" Id="Rd375518c469b46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dfc8b544ca41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f2600d4044f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7c159d42b44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6c44bb96d41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33cc1172e41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1a568520445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562f35a1743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0c39f3b9d47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JONIK HOLDING AS ble etablert [år] og holder til i Sandane.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−320 552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5 301 729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26 767 793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26 876 144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INGE KANDAL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Kandalsvegen 1340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931 669 982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