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3eecd8fdcf46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62354d07d4455e"/>
  </p:sldMasterIdLst>
  <p:sldIdLst>
    <p:sldId xmlns:r="http://schemas.openxmlformats.org/officeDocument/2006/relationships" id="256" r:id="R867394ebe8434da1"/>
    <p:sldId xmlns:r="http://schemas.openxmlformats.org/officeDocument/2006/relationships" id="257" r:id="Rf6c910676b97485c"/>
    <p:sldId xmlns:r="http://schemas.openxmlformats.org/officeDocument/2006/relationships" id="258" r:id="Re3b9c1ec30624205"/>
    <p:sldId xmlns:r="http://schemas.openxmlformats.org/officeDocument/2006/relationships" id="259" r:id="Re23b73ab604444f0"/>
    <p:sldId xmlns:r="http://schemas.openxmlformats.org/officeDocument/2006/relationships" id="260" r:id="R5a067c537cb44340"/>
    <p:sldId xmlns:r="http://schemas.openxmlformats.org/officeDocument/2006/relationships" id="261" r:id="Rd05776ca29cb4ece"/>
    <p:sldId xmlns:r="http://schemas.openxmlformats.org/officeDocument/2006/relationships" id="262" r:id="R2636c00c405a4c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62354d07d4455e" /><Relationship Type="http://schemas.openxmlformats.org/officeDocument/2006/relationships/slide" Target="/ppt/slides/slide1.xml" Id="R867394ebe8434da1" /><Relationship Type="http://schemas.openxmlformats.org/officeDocument/2006/relationships/slide" Target="/ppt/slides/slide2.xml" Id="Rf6c910676b97485c" /><Relationship Type="http://schemas.openxmlformats.org/officeDocument/2006/relationships/slide" Target="/ppt/slides/slide3.xml" Id="Re3b9c1ec30624205" /><Relationship Type="http://schemas.openxmlformats.org/officeDocument/2006/relationships/slide" Target="/ppt/slides/slide4.xml" Id="Re23b73ab604444f0" /><Relationship Type="http://schemas.openxmlformats.org/officeDocument/2006/relationships/slide" Target="/ppt/slides/slide5.xml" Id="R5a067c537cb44340" /><Relationship Type="http://schemas.openxmlformats.org/officeDocument/2006/relationships/slide" Target="/ppt/slides/slide6.xml" Id="Rd05776ca29cb4ece" /><Relationship Type="http://schemas.openxmlformats.org/officeDocument/2006/relationships/slide" Target="/ppt/slides/slide7.xml" Id="R2636c00c405a4c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122d3c28364b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1a4d548584c1e" /><Relationship Type="http://schemas.openxmlformats.org/officeDocument/2006/relationships/theme" Target="/ppt/slideMasters/theme/theme1.xml" Id="R57a248dc34a14a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61a4d548584c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dafc907134d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1ecf8f9a842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67fbc8b6447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6be682d7a4f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80e3a2b9244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8dd380a5349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31a87167d4a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VØN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VØN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−481 548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4 686 362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73 337 546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73 757 064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ØIE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Teistveien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931 717 154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VØN AS</a:t>
            </a:r>
          </a:p>
        </p:txBody>
      </p:sp>
    </p:spTree>
  </p:cSld>
  <p:clrMapOvr>
    <a:masterClrMapping xmlns:a="http://schemas.openxmlformats.org/drawingml/2006/main"/>
  </p:clrMapOvr>
</p:sld>
</file>