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d482abd76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8356ab3b34ab1"/>
  </p:sldMasterIdLst>
  <p:sldIdLst>
    <p:sldId xmlns:r="http://schemas.openxmlformats.org/officeDocument/2006/relationships" id="256" r:id="Re11e1b35b62e4d24"/>
    <p:sldId xmlns:r="http://schemas.openxmlformats.org/officeDocument/2006/relationships" id="257" r:id="Raa6a045ff916440c"/>
    <p:sldId xmlns:r="http://schemas.openxmlformats.org/officeDocument/2006/relationships" id="258" r:id="Ra62377a62a6049b8"/>
    <p:sldId xmlns:r="http://schemas.openxmlformats.org/officeDocument/2006/relationships" id="259" r:id="R712b4ef4c1664747"/>
    <p:sldId xmlns:r="http://schemas.openxmlformats.org/officeDocument/2006/relationships" id="260" r:id="Rd1a21c93312d4bce"/>
    <p:sldId xmlns:r="http://schemas.openxmlformats.org/officeDocument/2006/relationships" id="261" r:id="R153a92a8191f4763"/>
    <p:sldId xmlns:r="http://schemas.openxmlformats.org/officeDocument/2006/relationships" id="262" r:id="Ra44eb6ffabc7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8356ab3b34ab1" /><Relationship Type="http://schemas.openxmlformats.org/officeDocument/2006/relationships/slide" Target="/ppt/slides/slide1.xml" Id="Re11e1b35b62e4d24" /><Relationship Type="http://schemas.openxmlformats.org/officeDocument/2006/relationships/slide" Target="/ppt/slides/slide2.xml" Id="Raa6a045ff916440c" /><Relationship Type="http://schemas.openxmlformats.org/officeDocument/2006/relationships/slide" Target="/ppt/slides/slide3.xml" Id="Ra62377a62a6049b8" /><Relationship Type="http://schemas.openxmlformats.org/officeDocument/2006/relationships/slide" Target="/ppt/slides/slide4.xml" Id="R712b4ef4c1664747" /><Relationship Type="http://schemas.openxmlformats.org/officeDocument/2006/relationships/slide" Target="/ppt/slides/slide5.xml" Id="Rd1a21c93312d4bce" /><Relationship Type="http://schemas.openxmlformats.org/officeDocument/2006/relationships/slide" Target="/ppt/slides/slide6.xml" Id="R153a92a8191f4763" /><Relationship Type="http://schemas.openxmlformats.org/officeDocument/2006/relationships/slide" Target="/ppt/slides/slide7.xml" Id="Ra44eb6ffabc7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572877a42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cc5a4b9644a0" /><Relationship Type="http://schemas.openxmlformats.org/officeDocument/2006/relationships/theme" Target="/ppt/slideMasters/theme/theme1.xml" Id="Rc8d683197b45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3cc5a4b96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48e58e2d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8d956120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a8781f77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7c1e0aaf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669d63417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a0ebe76f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fee0e753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NAGELGÅRDEN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NAGELGÅRDEN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23 193 927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33 684 989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70 169 408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HELLANDSGÅRDEN INVEST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HLN HOLDING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PETROS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Nagelgården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55231063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931 734 385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NAGELGÅRDEN AS</a:t>
            </a:r>
          </a:p>
        </p:txBody>
      </p:sp>
    </p:spTree>
  </p:cSld>
  <p:clrMapOvr>
    <a:masterClrMapping xmlns:a="http://schemas.openxmlformats.org/drawingml/2006/main"/>
  </p:clrMapOvr>
</p:sld>
</file>