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a0bbbb5e3ce4a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35f50b86c744385"/>
  </p:sldMasterIdLst>
  <p:sldIdLst>
    <p:sldId xmlns:r="http://schemas.openxmlformats.org/officeDocument/2006/relationships" id="256" r:id="Ra64ad822b3cd41ba"/>
    <p:sldId xmlns:r="http://schemas.openxmlformats.org/officeDocument/2006/relationships" id="257" r:id="R6456636bc4734698"/>
    <p:sldId xmlns:r="http://schemas.openxmlformats.org/officeDocument/2006/relationships" id="258" r:id="Rd0c9a40eaba0451e"/>
    <p:sldId xmlns:r="http://schemas.openxmlformats.org/officeDocument/2006/relationships" id="259" r:id="R728e2074918045e5"/>
    <p:sldId xmlns:r="http://schemas.openxmlformats.org/officeDocument/2006/relationships" id="260" r:id="Rd186b0c8d52f4f63"/>
    <p:sldId xmlns:r="http://schemas.openxmlformats.org/officeDocument/2006/relationships" id="261" r:id="R981a3f70bb634a1a"/>
    <p:sldId xmlns:r="http://schemas.openxmlformats.org/officeDocument/2006/relationships" id="262" r:id="R3c6d04767eca4d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5f50b86c744385" /><Relationship Type="http://schemas.openxmlformats.org/officeDocument/2006/relationships/slide" Target="/ppt/slides/slide1.xml" Id="Ra64ad822b3cd41ba" /><Relationship Type="http://schemas.openxmlformats.org/officeDocument/2006/relationships/slide" Target="/ppt/slides/slide2.xml" Id="R6456636bc4734698" /><Relationship Type="http://schemas.openxmlformats.org/officeDocument/2006/relationships/slide" Target="/ppt/slides/slide3.xml" Id="Rd0c9a40eaba0451e" /><Relationship Type="http://schemas.openxmlformats.org/officeDocument/2006/relationships/slide" Target="/ppt/slides/slide4.xml" Id="R728e2074918045e5" /><Relationship Type="http://schemas.openxmlformats.org/officeDocument/2006/relationships/slide" Target="/ppt/slides/slide5.xml" Id="Rd186b0c8d52f4f63" /><Relationship Type="http://schemas.openxmlformats.org/officeDocument/2006/relationships/slide" Target="/ppt/slides/slide6.xml" Id="R981a3f70bb634a1a" /><Relationship Type="http://schemas.openxmlformats.org/officeDocument/2006/relationships/slide" Target="/ppt/slides/slide7.xml" Id="R3c6d04767eca4d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bb24e9110c4b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bc4e73f56442f4" /><Relationship Type="http://schemas.openxmlformats.org/officeDocument/2006/relationships/theme" Target="/ppt/slideMasters/theme/theme1.xml" Id="R85ce3e47fb704d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bc4e73f56442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4220032a2d43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505a28c1644a1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ffec68e6344a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03727d666a4c6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a00a910d574fb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7d293dc500475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52a7ad219a4a1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BORG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 REVISJON AS ble etablert [år] og holder til i Kråkerøy.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7 789 828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1 126 094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896 755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1 485 831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3 809 543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FIOL DEMETER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PLUTUS-ARETE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OLE-PETTER HANSEN  –  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PATRIK SJØDAHL BEKKERUD  –  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Kråkerøyveien 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1671 Kråkerøy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931 776 207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REVISJON AS</a:t>
            </a:r>
          </a:p>
        </p:txBody>
      </p:sp>
    </p:spTree>
  </p:cSld>
  <p:clrMapOvr>
    <a:masterClrMapping xmlns:a="http://schemas.openxmlformats.org/drawingml/2006/main"/>
  </p:clrMapOvr>
</p:sld>
</file>