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6b6b43f8c4c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05f271bff4522"/>
  </p:sldMasterIdLst>
  <p:sldIdLst>
    <p:sldId xmlns:r="http://schemas.openxmlformats.org/officeDocument/2006/relationships" id="256" r:id="R39a2eacc58244c43"/>
    <p:sldId xmlns:r="http://schemas.openxmlformats.org/officeDocument/2006/relationships" id="257" r:id="R76b073c16f2443f0"/>
    <p:sldId xmlns:r="http://schemas.openxmlformats.org/officeDocument/2006/relationships" id="258" r:id="R95fbbf3070b145dc"/>
    <p:sldId xmlns:r="http://schemas.openxmlformats.org/officeDocument/2006/relationships" id="259" r:id="Re9a249c114d3468a"/>
    <p:sldId xmlns:r="http://schemas.openxmlformats.org/officeDocument/2006/relationships" id="260" r:id="R857479489774407d"/>
    <p:sldId xmlns:r="http://schemas.openxmlformats.org/officeDocument/2006/relationships" id="261" r:id="R090ed1dbebae4cdc"/>
    <p:sldId xmlns:r="http://schemas.openxmlformats.org/officeDocument/2006/relationships" id="262" r:id="Rd45151e7e5f9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05f271bff4522" /><Relationship Type="http://schemas.openxmlformats.org/officeDocument/2006/relationships/slide" Target="/ppt/slides/slide1.xml" Id="R39a2eacc58244c43" /><Relationship Type="http://schemas.openxmlformats.org/officeDocument/2006/relationships/slide" Target="/ppt/slides/slide2.xml" Id="R76b073c16f2443f0" /><Relationship Type="http://schemas.openxmlformats.org/officeDocument/2006/relationships/slide" Target="/ppt/slides/slide3.xml" Id="R95fbbf3070b145dc" /><Relationship Type="http://schemas.openxmlformats.org/officeDocument/2006/relationships/slide" Target="/ppt/slides/slide4.xml" Id="Re9a249c114d3468a" /><Relationship Type="http://schemas.openxmlformats.org/officeDocument/2006/relationships/slide" Target="/ppt/slides/slide5.xml" Id="R857479489774407d" /><Relationship Type="http://schemas.openxmlformats.org/officeDocument/2006/relationships/slide" Target="/ppt/slides/slide6.xml" Id="R090ed1dbebae4cdc" /><Relationship Type="http://schemas.openxmlformats.org/officeDocument/2006/relationships/slide" Target="/ppt/slides/slide7.xml" Id="Rd45151e7e5f9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315e937fa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2ce0413fd4403" /><Relationship Type="http://schemas.openxmlformats.org/officeDocument/2006/relationships/theme" Target="/ppt/slideMasters/theme/theme1.xml" Id="Rbc3943a672b0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e2ce0413fd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c8e78d785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8dc3ef7ef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cd2a7ad17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a5ad5c4ca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87013c08847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745020c62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e17fee8a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