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d0fea69f442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2976ae0ec4729"/>
  </p:sldMasterIdLst>
  <p:sldIdLst>
    <p:sldId xmlns:r="http://schemas.openxmlformats.org/officeDocument/2006/relationships" id="256" r:id="R0eacc2a8a0204ffd"/>
    <p:sldId xmlns:r="http://schemas.openxmlformats.org/officeDocument/2006/relationships" id="257" r:id="R388b4c7ea8dc4d49"/>
    <p:sldId xmlns:r="http://schemas.openxmlformats.org/officeDocument/2006/relationships" id="258" r:id="R9c058b77cd8e4192"/>
    <p:sldId xmlns:r="http://schemas.openxmlformats.org/officeDocument/2006/relationships" id="259" r:id="R981d796160cc477a"/>
    <p:sldId xmlns:r="http://schemas.openxmlformats.org/officeDocument/2006/relationships" id="260" r:id="R5ff6ed8e6c9f4b3c"/>
    <p:sldId xmlns:r="http://schemas.openxmlformats.org/officeDocument/2006/relationships" id="261" r:id="Ra6530f7db627477d"/>
    <p:sldId xmlns:r="http://schemas.openxmlformats.org/officeDocument/2006/relationships" id="262" r:id="Re4e45c46a302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2976ae0ec4729" /><Relationship Type="http://schemas.openxmlformats.org/officeDocument/2006/relationships/slide" Target="/ppt/slides/slide1.xml" Id="R0eacc2a8a0204ffd" /><Relationship Type="http://schemas.openxmlformats.org/officeDocument/2006/relationships/slide" Target="/ppt/slides/slide2.xml" Id="R388b4c7ea8dc4d49" /><Relationship Type="http://schemas.openxmlformats.org/officeDocument/2006/relationships/slide" Target="/ppt/slides/slide3.xml" Id="R9c058b77cd8e4192" /><Relationship Type="http://schemas.openxmlformats.org/officeDocument/2006/relationships/slide" Target="/ppt/slides/slide4.xml" Id="R981d796160cc477a" /><Relationship Type="http://schemas.openxmlformats.org/officeDocument/2006/relationships/slide" Target="/ppt/slides/slide5.xml" Id="R5ff6ed8e6c9f4b3c" /><Relationship Type="http://schemas.openxmlformats.org/officeDocument/2006/relationships/slide" Target="/ppt/slides/slide6.xml" Id="Ra6530f7db627477d" /><Relationship Type="http://schemas.openxmlformats.org/officeDocument/2006/relationships/slide" Target="/ppt/slides/slide7.xml" Id="Re4e45c46a302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08cb67a22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561c3169949c4" /><Relationship Type="http://schemas.openxmlformats.org/officeDocument/2006/relationships/theme" Target="/ppt/slideMasters/theme/theme1.xml" Id="Rec7539f3df96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561c31699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977871291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c3d3afe9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aa903f72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4d26a8354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6e9799379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d0848110548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fba4a1a71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ÅLGÅRD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−4 609 886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28 948 425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94 599 742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105 548 916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AAAH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BAAH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JAAH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TAAH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EAAH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EAAH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931 788 612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ÅLGÅRD HOLDING AS</a:t>
            </a:r>
          </a:p>
        </p:txBody>
      </p:sp>
    </p:spTree>
  </p:cSld>
  <p:clrMapOvr>
    <a:masterClrMapping xmlns:a="http://schemas.openxmlformats.org/drawingml/2006/main"/>
  </p:clrMapOvr>
</p:sld>
</file>