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34d2cc80e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0e8530f2347eb"/>
  </p:sldMasterIdLst>
  <p:sldIdLst>
    <p:sldId xmlns:r="http://schemas.openxmlformats.org/officeDocument/2006/relationships" id="256" r:id="Rc70f5c2322694894"/>
    <p:sldId xmlns:r="http://schemas.openxmlformats.org/officeDocument/2006/relationships" id="257" r:id="Rba6b6d8df4c146a3"/>
    <p:sldId xmlns:r="http://schemas.openxmlformats.org/officeDocument/2006/relationships" id="258" r:id="R440faf1b66c04a17"/>
    <p:sldId xmlns:r="http://schemas.openxmlformats.org/officeDocument/2006/relationships" id="259" r:id="Rcfccd15968b84e18"/>
    <p:sldId xmlns:r="http://schemas.openxmlformats.org/officeDocument/2006/relationships" id="260" r:id="R4a1a6809a7444344"/>
    <p:sldId xmlns:r="http://schemas.openxmlformats.org/officeDocument/2006/relationships" id="261" r:id="Ra1781adbee2b4d81"/>
    <p:sldId xmlns:r="http://schemas.openxmlformats.org/officeDocument/2006/relationships" id="262" r:id="R3dec2f620626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0e8530f2347eb" /><Relationship Type="http://schemas.openxmlformats.org/officeDocument/2006/relationships/slide" Target="/ppt/slides/slide1.xml" Id="Rc70f5c2322694894" /><Relationship Type="http://schemas.openxmlformats.org/officeDocument/2006/relationships/slide" Target="/ppt/slides/slide2.xml" Id="Rba6b6d8df4c146a3" /><Relationship Type="http://schemas.openxmlformats.org/officeDocument/2006/relationships/slide" Target="/ppt/slides/slide3.xml" Id="R440faf1b66c04a17" /><Relationship Type="http://schemas.openxmlformats.org/officeDocument/2006/relationships/slide" Target="/ppt/slides/slide4.xml" Id="Rcfccd15968b84e18" /><Relationship Type="http://schemas.openxmlformats.org/officeDocument/2006/relationships/slide" Target="/ppt/slides/slide5.xml" Id="R4a1a6809a7444344" /><Relationship Type="http://schemas.openxmlformats.org/officeDocument/2006/relationships/slide" Target="/ppt/slides/slide6.xml" Id="Ra1781adbee2b4d81" /><Relationship Type="http://schemas.openxmlformats.org/officeDocument/2006/relationships/slide" Target="/ppt/slides/slide7.xml" Id="R3dec2f620626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d4479d298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1ca8601e47e7" /><Relationship Type="http://schemas.openxmlformats.org/officeDocument/2006/relationships/theme" Target="/ppt/slideMasters/theme/theme1.xml" Id="R9e4ad34b3550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b1ca8601e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c7ba927ae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f8439774b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28c4a07c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ca7892f5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a0d47d2a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8ea11f7e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add8eb67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FINANS SVEBERG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SVEBERG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 INVEST AS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931 798 251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