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0386beb89c43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5f1920bec947e7"/>
  </p:sldMasterIdLst>
  <p:sldIdLst>
    <p:sldId xmlns:r="http://schemas.openxmlformats.org/officeDocument/2006/relationships" id="256" r:id="Rc0557d0e5c9a43bf"/>
    <p:sldId xmlns:r="http://schemas.openxmlformats.org/officeDocument/2006/relationships" id="257" r:id="Rd8220f3581b04e4f"/>
    <p:sldId xmlns:r="http://schemas.openxmlformats.org/officeDocument/2006/relationships" id="258" r:id="R85c22e33796b4011"/>
    <p:sldId xmlns:r="http://schemas.openxmlformats.org/officeDocument/2006/relationships" id="259" r:id="R7241e8000804437d"/>
    <p:sldId xmlns:r="http://schemas.openxmlformats.org/officeDocument/2006/relationships" id="260" r:id="Rd2242b97ebf34520"/>
    <p:sldId xmlns:r="http://schemas.openxmlformats.org/officeDocument/2006/relationships" id="261" r:id="R6cbd3044757a4fb8"/>
    <p:sldId xmlns:r="http://schemas.openxmlformats.org/officeDocument/2006/relationships" id="262" r:id="R64b010931ea74a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5f1920bec947e7" /><Relationship Type="http://schemas.openxmlformats.org/officeDocument/2006/relationships/slide" Target="/ppt/slides/slide1.xml" Id="Rc0557d0e5c9a43bf" /><Relationship Type="http://schemas.openxmlformats.org/officeDocument/2006/relationships/slide" Target="/ppt/slides/slide2.xml" Id="Rd8220f3581b04e4f" /><Relationship Type="http://schemas.openxmlformats.org/officeDocument/2006/relationships/slide" Target="/ppt/slides/slide3.xml" Id="R85c22e33796b4011" /><Relationship Type="http://schemas.openxmlformats.org/officeDocument/2006/relationships/slide" Target="/ppt/slides/slide4.xml" Id="R7241e8000804437d" /><Relationship Type="http://schemas.openxmlformats.org/officeDocument/2006/relationships/slide" Target="/ppt/slides/slide5.xml" Id="Rd2242b97ebf34520" /><Relationship Type="http://schemas.openxmlformats.org/officeDocument/2006/relationships/slide" Target="/ppt/slides/slide6.xml" Id="R6cbd3044757a4fb8" /><Relationship Type="http://schemas.openxmlformats.org/officeDocument/2006/relationships/slide" Target="/ppt/slides/slide7.xml" Id="R64b010931ea74a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7ad4e6db04d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9001298914831" /><Relationship Type="http://schemas.openxmlformats.org/officeDocument/2006/relationships/theme" Target="/ppt/slideMasters/theme/theme1.xml" Id="Rabde4466ece24e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e90012989148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06a3f2f2748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08a70bb6740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7cf0aaba147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e65b1769147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85a38a7ac4f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12d0a78384b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649b1a72a4c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FJHM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FJHM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FJHM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FJHM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FJHM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FJHM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−133 470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7 588 769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52 002 127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53 360 886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FJHM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THONER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FJHM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Skogryggveien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931 803 239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FJHM AS</a:t>
            </a:r>
          </a:p>
        </p:txBody>
      </p:sp>
    </p:spTree>
  </p:cSld>
  <p:clrMapOvr>
    <a:masterClrMapping xmlns:a="http://schemas.openxmlformats.org/drawingml/2006/main"/>
  </p:clrMapOvr>
</p:sld>
</file>