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b7ebf54eca44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fc7030b6804f45"/>
  </p:sldMasterIdLst>
  <p:sldIdLst>
    <p:sldId xmlns:r="http://schemas.openxmlformats.org/officeDocument/2006/relationships" id="256" r:id="R49bd2037cbea4a05"/>
    <p:sldId xmlns:r="http://schemas.openxmlformats.org/officeDocument/2006/relationships" id="257" r:id="R21d65aa8066f4311"/>
    <p:sldId xmlns:r="http://schemas.openxmlformats.org/officeDocument/2006/relationships" id="258" r:id="Ra931eeef7bd1446c"/>
    <p:sldId xmlns:r="http://schemas.openxmlformats.org/officeDocument/2006/relationships" id="259" r:id="Rd01bd6b8e39b414d"/>
    <p:sldId xmlns:r="http://schemas.openxmlformats.org/officeDocument/2006/relationships" id="260" r:id="Ra46ede7a3fcd41da"/>
    <p:sldId xmlns:r="http://schemas.openxmlformats.org/officeDocument/2006/relationships" id="261" r:id="R95b4602543bf478f"/>
    <p:sldId xmlns:r="http://schemas.openxmlformats.org/officeDocument/2006/relationships" id="262" r:id="Rb142fb19731a45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fc7030b6804f45" /><Relationship Type="http://schemas.openxmlformats.org/officeDocument/2006/relationships/slide" Target="/ppt/slides/slide1.xml" Id="R49bd2037cbea4a05" /><Relationship Type="http://schemas.openxmlformats.org/officeDocument/2006/relationships/slide" Target="/ppt/slides/slide2.xml" Id="R21d65aa8066f4311" /><Relationship Type="http://schemas.openxmlformats.org/officeDocument/2006/relationships/slide" Target="/ppt/slides/slide3.xml" Id="Ra931eeef7bd1446c" /><Relationship Type="http://schemas.openxmlformats.org/officeDocument/2006/relationships/slide" Target="/ppt/slides/slide4.xml" Id="Rd01bd6b8e39b414d" /><Relationship Type="http://schemas.openxmlformats.org/officeDocument/2006/relationships/slide" Target="/ppt/slides/slide5.xml" Id="Ra46ede7a3fcd41da" /><Relationship Type="http://schemas.openxmlformats.org/officeDocument/2006/relationships/slide" Target="/ppt/slides/slide6.xml" Id="R95b4602543bf478f" /><Relationship Type="http://schemas.openxmlformats.org/officeDocument/2006/relationships/slide" Target="/ppt/slides/slide7.xml" Id="Rb142fb19731a45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b2ffd0004a4d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879d7031bb4805" /><Relationship Type="http://schemas.openxmlformats.org/officeDocument/2006/relationships/theme" Target="/ppt/slideMasters/theme/theme1.xml" Id="Rae3c68b3e9e249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879d7031bb48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16ffcea5b48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480dd97cc43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053e0b583e42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abd337514a47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831aebb5a443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a6ef4b3024d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53d3e2612847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SEA BASS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 BASS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SEA BASS CAPITAL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 BASS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 BASS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 BASS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−19 604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1 608 293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1 755 374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1 834 340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 BASS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 SELE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 BASS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Astreavegen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5519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931 845 136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 BASS CAPITAL AS</a:t>
            </a:r>
          </a:p>
        </p:txBody>
      </p:sp>
    </p:spTree>
  </p:cSld>
  <p:clrMapOvr>
    <a:masterClrMapping xmlns:a="http://schemas.openxmlformats.org/drawingml/2006/main"/>
  </p:clrMapOvr>
</p:sld>
</file>