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d253c2401f47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58224c15f24cb7"/>
  </p:sldMasterIdLst>
  <p:sldIdLst>
    <p:sldId xmlns:r="http://schemas.openxmlformats.org/officeDocument/2006/relationships" id="256" r:id="R85d8f79951044270"/>
    <p:sldId xmlns:r="http://schemas.openxmlformats.org/officeDocument/2006/relationships" id="257" r:id="Rfa63fd5f28cb4940"/>
    <p:sldId xmlns:r="http://schemas.openxmlformats.org/officeDocument/2006/relationships" id="258" r:id="R74c67a747c964f7b"/>
    <p:sldId xmlns:r="http://schemas.openxmlformats.org/officeDocument/2006/relationships" id="259" r:id="R10a9ee371a4d46b7"/>
    <p:sldId xmlns:r="http://schemas.openxmlformats.org/officeDocument/2006/relationships" id="260" r:id="R00acb1d2900f476d"/>
    <p:sldId xmlns:r="http://schemas.openxmlformats.org/officeDocument/2006/relationships" id="261" r:id="R0d441839d6bf4be2"/>
    <p:sldId xmlns:r="http://schemas.openxmlformats.org/officeDocument/2006/relationships" id="262" r:id="R44aecd3b7fa84d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58224c15f24cb7" /><Relationship Type="http://schemas.openxmlformats.org/officeDocument/2006/relationships/slide" Target="/ppt/slides/slide1.xml" Id="R85d8f79951044270" /><Relationship Type="http://schemas.openxmlformats.org/officeDocument/2006/relationships/slide" Target="/ppt/slides/slide2.xml" Id="Rfa63fd5f28cb4940" /><Relationship Type="http://schemas.openxmlformats.org/officeDocument/2006/relationships/slide" Target="/ppt/slides/slide3.xml" Id="R74c67a747c964f7b" /><Relationship Type="http://schemas.openxmlformats.org/officeDocument/2006/relationships/slide" Target="/ppt/slides/slide4.xml" Id="R10a9ee371a4d46b7" /><Relationship Type="http://schemas.openxmlformats.org/officeDocument/2006/relationships/slide" Target="/ppt/slides/slide5.xml" Id="R00acb1d2900f476d" /><Relationship Type="http://schemas.openxmlformats.org/officeDocument/2006/relationships/slide" Target="/ppt/slides/slide6.xml" Id="R0d441839d6bf4be2" /><Relationship Type="http://schemas.openxmlformats.org/officeDocument/2006/relationships/slide" Target="/ppt/slides/slide7.xml" Id="R44aecd3b7fa84d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04cf45877249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325a93be3b4a5c" /><Relationship Type="http://schemas.openxmlformats.org/officeDocument/2006/relationships/theme" Target="/ppt/slideMasters/theme/theme1.xml" Id="R1533eb59e0224f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325a93be3b4a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3ff9e8592844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7784d591fe45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e98f05838744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fb9308283449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00d6985b1747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bd4a1a286a4b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416ca9e38a42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S-R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S-R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S-R GRUPPEN AS ble etablert [år] og holder til i Son.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S-R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S-R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S-R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−6 175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79 108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S-R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ROAR ÅNESLAND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S-R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Slettaveien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1553 Son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931 856 480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S-R GRUPPEN AS</a:t>
            </a:r>
          </a:p>
        </p:txBody>
      </p:sp>
    </p:spTree>
  </p:cSld>
  <p:clrMapOvr>
    <a:masterClrMapping xmlns:a="http://schemas.openxmlformats.org/drawingml/2006/main"/>
  </p:clrMapOvr>
</p:sld>
</file>