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d5c9ed91f24b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ca75bae1b436f"/>
  </p:sldMasterIdLst>
  <p:sldIdLst>
    <p:sldId xmlns:r="http://schemas.openxmlformats.org/officeDocument/2006/relationships" id="256" r:id="R71602b803ecb475b"/>
    <p:sldId xmlns:r="http://schemas.openxmlformats.org/officeDocument/2006/relationships" id="257" r:id="R559f809cec6f4fa1"/>
    <p:sldId xmlns:r="http://schemas.openxmlformats.org/officeDocument/2006/relationships" id="258" r:id="R865d1ac6edec43e1"/>
    <p:sldId xmlns:r="http://schemas.openxmlformats.org/officeDocument/2006/relationships" id="259" r:id="R8d1971b4e7f24f0b"/>
    <p:sldId xmlns:r="http://schemas.openxmlformats.org/officeDocument/2006/relationships" id="260" r:id="Rdb53a4c7129d463e"/>
    <p:sldId xmlns:r="http://schemas.openxmlformats.org/officeDocument/2006/relationships" id="261" r:id="Ra6f72ac5d7be4143"/>
    <p:sldId xmlns:r="http://schemas.openxmlformats.org/officeDocument/2006/relationships" id="262" r:id="Rdb259412819c4f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ca75bae1b436f" /><Relationship Type="http://schemas.openxmlformats.org/officeDocument/2006/relationships/slide" Target="/ppt/slides/slide1.xml" Id="R71602b803ecb475b" /><Relationship Type="http://schemas.openxmlformats.org/officeDocument/2006/relationships/slide" Target="/ppt/slides/slide2.xml" Id="R559f809cec6f4fa1" /><Relationship Type="http://schemas.openxmlformats.org/officeDocument/2006/relationships/slide" Target="/ppt/slides/slide3.xml" Id="R865d1ac6edec43e1" /><Relationship Type="http://schemas.openxmlformats.org/officeDocument/2006/relationships/slide" Target="/ppt/slides/slide4.xml" Id="R8d1971b4e7f24f0b" /><Relationship Type="http://schemas.openxmlformats.org/officeDocument/2006/relationships/slide" Target="/ppt/slides/slide5.xml" Id="Rdb53a4c7129d463e" /><Relationship Type="http://schemas.openxmlformats.org/officeDocument/2006/relationships/slide" Target="/ppt/slides/slide6.xml" Id="Ra6f72ac5d7be4143" /><Relationship Type="http://schemas.openxmlformats.org/officeDocument/2006/relationships/slide" Target="/ppt/slides/slide7.xml" Id="Rdb259412819c4f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903fc6d484d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a26e3986a4765" /><Relationship Type="http://schemas.openxmlformats.org/officeDocument/2006/relationships/theme" Target="/ppt/slideMasters/theme/theme1.xml" Id="R347636561ffe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fa26e3986a47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c12babc294f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c9a763e7b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37b992fcf46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e424248ee4c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72305f40142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b1ab0c97e40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416dba0f8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ELREY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ELREY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2 403 450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4 572 910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5 045 892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BJØRKELUND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931 857 002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ELREY INVEST AS</a:t>
            </a:r>
          </a:p>
        </p:txBody>
      </p:sp>
    </p:spTree>
  </p:cSld>
  <p:clrMapOvr>
    <a:masterClrMapping xmlns:a="http://schemas.openxmlformats.org/drawingml/2006/main"/>
  </p:clrMapOvr>
</p:sld>
</file>