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c5b38651f40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f6b806e19432c"/>
  </p:sldMasterIdLst>
  <p:sldIdLst>
    <p:sldId xmlns:r="http://schemas.openxmlformats.org/officeDocument/2006/relationships" id="256" r:id="R2578881ababb4940"/>
    <p:sldId xmlns:r="http://schemas.openxmlformats.org/officeDocument/2006/relationships" id="257" r:id="R7071a6d908834b1b"/>
    <p:sldId xmlns:r="http://schemas.openxmlformats.org/officeDocument/2006/relationships" id="258" r:id="R9c4a1ff9989445c3"/>
    <p:sldId xmlns:r="http://schemas.openxmlformats.org/officeDocument/2006/relationships" id="259" r:id="R989f8f2726664449"/>
    <p:sldId xmlns:r="http://schemas.openxmlformats.org/officeDocument/2006/relationships" id="260" r:id="Ref939f5e8449437d"/>
    <p:sldId xmlns:r="http://schemas.openxmlformats.org/officeDocument/2006/relationships" id="261" r:id="Reb089c28e1f04ed9"/>
    <p:sldId xmlns:r="http://schemas.openxmlformats.org/officeDocument/2006/relationships" id="262" r:id="R13f64c631f2f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f6b806e19432c" /><Relationship Type="http://schemas.openxmlformats.org/officeDocument/2006/relationships/slide" Target="/ppt/slides/slide1.xml" Id="R2578881ababb4940" /><Relationship Type="http://schemas.openxmlformats.org/officeDocument/2006/relationships/slide" Target="/ppt/slides/slide2.xml" Id="R7071a6d908834b1b" /><Relationship Type="http://schemas.openxmlformats.org/officeDocument/2006/relationships/slide" Target="/ppt/slides/slide3.xml" Id="R9c4a1ff9989445c3" /><Relationship Type="http://schemas.openxmlformats.org/officeDocument/2006/relationships/slide" Target="/ppt/slides/slide4.xml" Id="R989f8f2726664449" /><Relationship Type="http://schemas.openxmlformats.org/officeDocument/2006/relationships/slide" Target="/ppt/slides/slide5.xml" Id="Ref939f5e8449437d" /><Relationship Type="http://schemas.openxmlformats.org/officeDocument/2006/relationships/slide" Target="/ppt/slides/slide6.xml" Id="Reb089c28e1f04ed9" /><Relationship Type="http://schemas.openxmlformats.org/officeDocument/2006/relationships/slide" Target="/ppt/slides/slide7.xml" Id="R13f64c631f2f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4505aea4441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b43fca3d840fb" /><Relationship Type="http://schemas.openxmlformats.org/officeDocument/2006/relationships/theme" Target="/ppt/slideMasters/theme/theme1.xml" Id="R93aec9874fff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b43fca3d8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488eb20ea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9dd0ee274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9b91f4576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38a9125c44d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e420d1ece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561e96bf2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ea8c50237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LTMAX AS ble etablert [år] og holder til i Svorkmo.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8 219 273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82 377 452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83 972 736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ERLO HOLDING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LAWIOL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MAXOL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THOROL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ERLO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LAWIOL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Asbølljårvegen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7327 Svorkmo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931 865 749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